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4"/>
  </p:notesMasterIdLst>
  <p:sldIdLst>
    <p:sldId id="2561" r:id="rId5"/>
    <p:sldId id="2563" r:id="rId6"/>
    <p:sldId id="2565" r:id="rId7"/>
    <p:sldId id="2566" r:id="rId8"/>
    <p:sldId id="2568" r:id="rId9"/>
    <p:sldId id="2569" r:id="rId10"/>
    <p:sldId id="2573" r:id="rId11"/>
    <p:sldId id="2571" r:id="rId12"/>
    <p:sldId id="2572" r:id="rId13"/>
  </p:sldIdLst>
  <p:sldSz cx="12192000" cy="6858000"/>
  <p:notesSz cx="6858000" cy="9144000"/>
  <p:defaultTextStyle>
    <a:defPPr rtl="0">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Guía para el Pago de la Póliza de Fidelidad" id="{CAF7F864-0069-4D96-975A-8ACD5DA2146F}">
          <p14:sldIdLst>
            <p14:sldId id="2561"/>
          </p14:sldIdLst>
        </p14:section>
        <p14:section name="Información General y Objetivo" id="{90E90DDE-0DC3-406A-BAE9-F2930AB053A4}">
          <p14:sldIdLst>
            <p14:sldId id="2563"/>
          </p14:sldIdLst>
        </p14:section>
        <p14:section name="Obligatoriedad y Plazos" id="{1079F1B3-9F43-40D1-8969-CF6DB8028900}">
          <p14:sldIdLst>
            <p14:sldId id="2565"/>
            <p14:sldId id="2566"/>
          </p14:sldIdLst>
        </p14:section>
        <p14:section name="Montos y Formas de Pago" id="{15694E67-1171-4610-8ACD-DB10D4EA4820}">
          <p14:sldIdLst>
            <p14:sldId id="2568"/>
            <p14:sldId id="2569"/>
            <p14:sldId id="2573"/>
          </p14:sldIdLst>
        </p14:section>
        <p14:section name="Consideraciones y Contacto" id="{BAFE0693-BE75-42FC-898E-337D63F03631}">
          <p14:sldIdLst>
            <p14:sldId id="2571"/>
            <p14:sldId id="257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94660"/>
  </p:normalViewPr>
  <p:slideViewPr>
    <p:cSldViewPr>
      <p:cViewPr varScale="1">
        <p:scale>
          <a:sx n="100" d="100"/>
          <a:sy n="100" d="100"/>
        </p:scale>
        <p:origin x="876" y="9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D154AA-F323-4379-9269-17763B2F5E4A}" type="datetimeFigureOut">
              <a:t>28/01/2026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217966-C566-432B-ACEA-05AE6C21E4EE}" type="slidenum">
              <a:t>‹Nº›</a:t>
            </a:fld>
            <a:endParaRPr lang="en-US"/>
          </a:p>
        </p:txBody>
      </p:sp>
    </p:spTree>
    <p:extLst>
      <p:ext uri="{BB962C8B-B14F-4D97-AF65-F5344CB8AC3E}">
        <p14:creationId xmlns:p14="http://schemas.microsoft.com/office/powerpoint/2010/main" val="33571970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El contenido generado por IA puede ser incorrecto.
---
</a:t>
            </a:r>
          </a:p>
        </p:txBody>
      </p:sp>
      <p:sp>
        <p:nvSpPr>
          <p:cNvPr id="4" name="Slide Number Placeholder 3"/>
          <p:cNvSpPr>
            <a:spLocks noGrp="1"/>
          </p:cNvSpPr>
          <p:nvPr>
            <p:ph type="sldNum" sz="quarter" idx="5"/>
          </p:nvPr>
        </p:nvSpPr>
        <p:spPr/>
        <p:txBody>
          <a:bodyPr/>
          <a:lstStyle/>
          <a:p>
            <a:fld id="{D9BBA9C3-0F01-4680-B4B3-B7EACD3FCC90}" type="slidenum">
              <a:t>1</a:t>
            </a:fld>
            <a:endParaRPr lang="en-US"/>
          </a:p>
        </p:txBody>
      </p:sp>
    </p:spTree>
    <p:extLst>
      <p:ext uri="{BB962C8B-B14F-4D97-AF65-F5344CB8AC3E}">
        <p14:creationId xmlns:p14="http://schemas.microsoft.com/office/powerpoint/2010/main" val="23484351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El objetivo principal de esta guía es proporcionar instrucciones claras y detalladas sobre el proceso de pago de la Póliza de Fidelidad para las personas servidoras judiciales, conforme a la normativa vigente del Poder Judicial. Esta póliza es un requisito obligatorio para quienes ocupan puestos en los niveles I al V, y busca garantizar la rendición de garantías ante el Instituto Nacional de Seguros (INS). La guía explica quiénes están obligados a pagar, los montos y primas correspondientes, los plazos establecidos para acreditar la caución, así como las formas de pago habilitadas. Además, se incluyen consideraciones importantes relacionadas con la responsabilidad personal del pago, la conservación del comprobante y los trámites administrativos adicionales que puedan requerirse. Este documento también contempla excepciones, como el caso de personas suplentes o interinas con nombramientos menores a tres meses, quienes no están obligadas a suscribir la póliza, aunque pueden hacerlo voluntariamente. En resumen, esta guía pretende facilitar el cumplimiento oportuno y correcto de la obligación, evitando errores que puedan afectar la cobertura anual de la póliza y asegurando que cada persona servidora judicial cuente con la protección requerida por ley.</a:t>
            </a:r>
          </a:p>
        </p:txBody>
      </p:sp>
      <p:sp>
        <p:nvSpPr>
          <p:cNvPr id="4" name="Slide Number Placeholder 3"/>
          <p:cNvSpPr>
            <a:spLocks noGrp="1"/>
          </p:cNvSpPr>
          <p:nvPr>
            <p:ph type="sldNum" sz="quarter" idx="5"/>
          </p:nvPr>
        </p:nvSpPr>
        <p:spPr/>
        <p:txBody>
          <a:bodyPr/>
          <a:lstStyle/>
          <a:p>
            <a:fld id="{D9BBA9C3-0F01-4680-B4B3-B7EACD3FCC90}" type="slidenum">
              <a:t>2</a:t>
            </a:fld>
            <a:endParaRPr lang="en-US"/>
          </a:p>
        </p:txBody>
      </p:sp>
    </p:spTree>
    <p:extLst>
      <p:ext uri="{BB962C8B-B14F-4D97-AF65-F5344CB8AC3E}">
        <p14:creationId xmlns:p14="http://schemas.microsoft.com/office/powerpoint/2010/main" val="7371443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Deben rendir la Póliza de Fidelidad todas las servidoras y servidores judiciales que ocupen puestos en los niveles I al V, según lo dispuesto en la Ley Orgánica del Poder Judicial, la Ley Orgánica del Ministerio Público, la Ley Orgánica del OIJ, el Reglamento sobre la Rendición de Garantías y los acuerdos del Consejo Superior. Esta obligación aplica a quienes desempeñan funciones permanentes en dichos niveles, sin importar la modalidad de nombramiento. Como excepción, las personas suplentes o interinas cuyos nombramientos no superen tres meses continuos no están obligadas a suscribir la póliza, aunque pueden hacerlo voluntariamente si así lo desean. Esta disposición busca garantizar que las personas con responsabilidad administrativa y manejo de recursos cuenten con la cobertura adecuada para proteger los intereses institucionales. Es importante que cada persona identifique correctamente su nivel y confirme si está incluida en la obligación, ya que el incumplimiento puede generar consecuencias administrativas y afectar la cobertura de la póliza durante el año.</a:t>
            </a:r>
          </a:p>
        </p:txBody>
      </p:sp>
      <p:sp>
        <p:nvSpPr>
          <p:cNvPr id="4" name="Slide Number Placeholder 3"/>
          <p:cNvSpPr>
            <a:spLocks noGrp="1"/>
          </p:cNvSpPr>
          <p:nvPr>
            <p:ph type="sldNum" sz="quarter" idx="5"/>
          </p:nvPr>
        </p:nvSpPr>
        <p:spPr/>
        <p:txBody>
          <a:bodyPr/>
          <a:lstStyle/>
          <a:p>
            <a:fld id="{D9BBA9C3-0F01-4680-B4B3-B7EACD3FCC90}" type="slidenum">
              <a:t>3</a:t>
            </a:fld>
            <a:endParaRPr lang="en-US"/>
          </a:p>
        </p:txBody>
      </p:sp>
    </p:spTree>
    <p:extLst>
      <p:ext uri="{BB962C8B-B14F-4D97-AF65-F5344CB8AC3E}">
        <p14:creationId xmlns:p14="http://schemas.microsoft.com/office/powerpoint/2010/main" val="38787163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El plazo para acreditar la caución correspondiente a la Póliza de Fidelidad inicia el 2 de febrero de 2026 y finaliza el 28 de febrero de 2026. Este periodo es improrrogable y constituye la ventana oficial para realizar el pago y garantizar la cobertura anual completa. Los pagos efectuados dentro de este plazo aseguran que la póliza sea válida durante todo el año, mientras que los pagos posteriores solo tendrán efecto desde la fecha de cancelación hasta el cierre del año, lo que puede reducir el tiempo de protección. Además, los pagos fuera del plazo deben ser respaldados enviando el comprobante al correo oficial indicado, junto con los datos personales y del puesto. Cumplir con el plazo establecido es fundamental para evitar inconvenientes administrativos y garantizar la continuidad de la cobertura, por lo que se recomienda planificar el pago con antelación y utilizar los medios habilitados para agilizar el trámite.</a:t>
            </a:r>
          </a:p>
        </p:txBody>
      </p:sp>
      <p:sp>
        <p:nvSpPr>
          <p:cNvPr id="4" name="Slide Number Placeholder 3"/>
          <p:cNvSpPr>
            <a:spLocks noGrp="1"/>
          </p:cNvSpPr>
          <p:nvPr>
            <p:ph type="sldNum" sz="quarter" idx="5"/>
          </p:nvPr>
        </p:nvSpPr>
        <p:spPr/>
        <p:txBody>
          <a:bodyPr/>
          <a:lstStyle/>
          <a:p>
            <a:fld id="{D9BBA9C3-0F01-4680-B4B3-B7EACD3FCC90}" type="slidenum">
              <a:t>4</a:t>
            </a:fld>
            <a:endParaRPr lang="en-US"/>
          </a:p>
        </p:txBody>
      </p:sp>
    </p:spTree>
    <p:extLst>
      <p:ext uri="{BB962C8B-B14F-4D97-AF65-F5344CB8AC3E}">
        <p14:creationId xmlns:p14="http://schemas.microsoft.com/office/powerpoint/2010/main" val="24083917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Los montos asegurados y las primas varían según el nivel del puesto, conforme a la Circular N° PJ-DGH-CIRC-05-2026. Para el Nivel I, el monto asegurado es de ¢12.950.000 con una prima de ¢150.000; Nivel II, ¢6.500.000 con prima de ¢75.473; Nivel III, ¢3.250.000 con prima de ¢42.545; Nivel IV, ¢1.850.000 con prima de ¢27.972; y Nivel V, ¢1.400.000 con prima de ¢22.050. Estos valores incluyen el IVA y deben ser cancelados en su totalidad por la persona funcionaria, ya que el pago parcial no será considerado válido. Es responsabilidad individual verificar el nivel correspondiente y asegurarse de cancelar el monto exacto. Esta estructura busca garantizar proporcionalidad entre el riesgo asumido y la cobertura otorgada, protegiendo tanto a la institución como a la persona servidora judicial.</a:t>
            </a:r>
          </a:p>
        </p:txBody>
      </p:sp>
      <p:sp>
        <p:nvSpPr>
          <p:cNvPr id="4" name="Slide Number Placeholder 3"/>
          <p:cNvSpPr>
            <a:spLocks noGrp="1"/>
          </p:cNvSpPr>
          <p:nvPr>
            <p:ph type="sldNum" sz="quarter" idx="5"/>
          </p:nvPr>
        </p:nvSpPr>
        <p:spPr/>
        <p:txBody>
          <a:bodyPr/>
          <a:lstStyle/>
          <a:p>
            <a:fld id="{D9BBA9C3-0F01-4680-B4B3-B7EACD3FCC90}" type="slidenum">
              <a:t>5</a:t>
            </a:fld>
            <a:endParaRPr lang="en-US"/>
          </a:p>
        </p:txBody>
      </p:sp>
    </p:spTree>
    <p:extLst>
      <p:ext uri="{BB962C8B-B14F-4D97-AF65-F5344CB8AC3E}">
        <p14:creationId xmlns:p14="http://schemas.microsoft.com/office/powerpoint/2010/main" val="4369003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Existen tres formas habilitadas para realizar el pago de la póliza: (1) Rebajo de tarjeta por TELEINS, llamando al 800-TELEINS y autorizando el cargo, indicando número de póliza, cédula y nivel; (2) Pago en ventanilla del INS en cualquier sucursal, proporcionando los mismos datos; y (3) Rebajo de tarjeta mediante la campaña telefónica institucional del INS, donde personal autorizado contactará a las oficinas para gestionar el pago. Todas las opciones requieren verificar los datos de identificación y confirmar el nivel correspondiente. Estas modalidades buscan ofrecer comodidad y seguridad, evitando desplazamientos innecesarios y garantizando la correcta aplicación del pago. Es importante conservar el comprobante como respaldo y cumplir con los requisitos solicitados por el INS para validar la transacción.</a:t>
            </a:r>
          </a:p>
        </p:txBody>
      </p:sp>
      <p:sp>
        <p:nvSpPr>
          <p:cNvPr id="4" name="Slide Number Placeholder 3"/>
          <p:cNvSpPr>
            <a:spLocks noGrp="1"/>
          </p:cNvSpPr>
          <p:nvPr>
            <p:ph type="sldNum" sz="quarter" idx="5"/>
          </p:nvPr>
        </p:nvSpPr>
        <p:spPr/>
        <p:txBody>
          <a:bodyPr/>
          <a:lstStyle/>
          <a:p>
            <a:fld id="{D9BBA9C3-0F01-4680-B4B3-B7EACD3FCC90}" type="slidenum">
              <a:t>6</a:t>
            </a:fld>
            <a:endParaRPr lang="en-US"/>
          </a:p>
        </p:txBody>
      </p:sp>
    </p:spTree>
    <p:extLst>
      <p:ext uri="{BB962C8B-B14F-4D97-AF65-F5344CB8AC3E}">
        <p14:creationId xmlns:p14="http://schemas.microsoft.com/office/powerpoint/2010/main" val="30667980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24C582-7164-72C1-9153-AF61B3DE362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9AA288-E144-89B4-2CA5-E867282F089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6E52641-E08C-C62D-393B-CAAB020F4CF9}"/>
              </a:ext>
            </a:extLst>
          </p:cNvPr>
          <p:cNvSpPr>
            <a:spLocks noGrp="1"/>
          </p:cNvSpPr>
          <p:nvPr>
            <p:ph type="body" idx="1"/>
          </p:nvPr>
        </p:nvSpPr>
        <p:spPr/>
        <p:txBody>
          <a:bodyPr/>
          <a:lstStyle/>
          <a:p>
            <a:r>
              <a:rPr lang="en-US"/>
              <a:t>
Existen tres formas habilitadas para realizar el pago de la póliza: (1) Rebajo de tarjeta por TELEINS, llamando al 800-TELEINS y autorizando el cargo, indicando número de póliza, cédula y nivel; (2) Pago en ventanilla del INS en cualquier sucursal, proporcionando los mismos datos; y (3) Rebajo de tarjeta mediante la campaña telefónica institucional del INS, donde personal autorizado contactará a las oficinas para gestionar el pago. Todas las opciones requieren verificar los datos de identificación y confirmar el nivel correspondiente. Estas modalidades buscan ofrecer comodidad y seguridad, evitando desplazamientos innecesarios y garantizando la correcta aplicación del pago. Es importante conservar el comprobante como respaldo y cumplir con los requisitos solicitados por el INS para validar la transacción.</a:t>
            </a:r>
          </a:p>
        </p:txBody>
      </p:sp>
      <p:sp>
        <p:nvSpPr>
          <p:cNvPr id="4" name="Slide Number Placeholder 3">
            <a:extLst>
              <a:ext uri="{FF2B5EF4-FFF2-40B4-BE49-F238E27FC236}">
                <a16:creationId xmlns:a16="http://schemas.microsoft.com/office/drawing/2014/main" id="{C14C880D-9159-07DE-12D3-4E7533A45831}"/>
              </a:ext>
            </a:extLst>
          </p:cNvPr>
          <p:cNvSpPr>
            <a:spLocks noGrp="1"/>
          </p:cNvSpPr>
          <p:nvPr>
            <p:ph type="sldNum" sz="quarter" idx="5"/>
          </p:nvPr>
        </p:nvSpPr>
        <p:spPr/>
        <p:txBody>
          <a:bodyPr/>
          <a:lstStyle/>
          <a:p>
            <a:fld id="{D9BBA9C3-0F01-4680-B4B3-B7EACD3FCC90}" type="slidenum">
              <a:t>7</a:t>
            </a:fld>
            <a:endParaRPr lang="en-US"/>
          </a:p>
        </p:txBody>
      </p:sp>
    </p:spTree>
    <p:extLst>
      <p:ext uri="{BB962C8B-B14F-4D97-AF65-F5344CB8AC3E}">
        <p14:creationId xmlns:p14="http://schemas.microsoft.com/office/powerpoint/2010/main" val="33991020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Entre las </a:t>
            </a:r>
            <a:r>
              <a:rPr lang="en-US" dirty="0" err="1"/>
              <a:t>consideraciones</a:t>
            </a:r>
            <a:r>
              <a:rPr lang="en-US" dirty="0"/>
              <a:t> clave se </a:t>
            </a:r>
            <a:r>
              <a:rPr lang="en-US" dirty="0" err="1"/>
              <a:t>encuentra</a:t>
            </a:r>
            <a:r>
              <a:rPr lang="en-US" dirty="0"/>
              <a:t> la </a:t>
            </a:r>
            <a:r>
              <a:rPr lang="en-US" dirty="0" err="1"/>
              <a:t>obligación</a:t>
            </a:r>
            <a:r>
              <a:rPr lang="en-US" dirty="0"/>
              <a:t> de </a:t>
            </a:r>
            <a:r>
              <a:rPr lang="en-US" dirty="0" err="1"/>
              <a:t>conservar</a:t>
            </a:r>
            <a:r>
              <a:rPr lang="en-US" dirty="0"/>
              <a:t> </a:t>
            </a:r>
            <a:r>
              <a:rPr lang="en-US" dirty="0" err="1"/>
              <a:t>el</a:t>
            </a:r>
            <a:r>
              <a:rPr lang="en-US" dirty="0"/>
              <a:t> </a:t>
            </a:r>
            <a:r>
              <a:rPr lang="en-US" dirty="0" err="1"/>
              <a:t>comprobante</a:t>
            </a:r>
            <a:r>
              <a:rPr lang="en-US" dirty="0"/>
              <a:t> de </a:t>
            </a:r>
            <a:r>
              <a:rPr lang="en-US" dirty="0" err="1"/>
              <a:t>pago</a:t>
            </a:r>
            <a:r>
              <a:rPr lang="en-US" dirty="0"/>
              <a:t>, </a:t>
            </a:r>
            <a:r>
              <a:rPr lang="en-US" dirty="0" err="1"/>
              <a:t>ya</a:t>
            </a:r>
            <a:r>
              <a:rPr lang="en-US" dirty="0"/>
              <a:t> que </a:t>
            </a:r>
            <a:r>
              <a:rPr lang="en-US" dirty="0" err="1"/>
              <a:t>este</a:t>
            </a:r>
            <a:r>
              <a:rPr lang="en-US" dirty="0"/>
              <a:t> </a:t>
            </a:r>
            <a:r>
              <a:rPr lang="en-US" dirty="0" err="1"/>
              <a:t>documento</a:t>
            </a:r>
            <a:r>
              <a:rPr lang="en-US" dirty="0"/>
              <a:t> es la </a:t>
            </a:r>
            <a:r>
              <a:rPr lang="en-US" dirty="0" err="1"/>
              <a:t>única</a:t>
            </a:r>
            <a:r>
              <a:rPr lang="en-US" dirty="0"/>
              <a:t> </a:t>
            </a:r>
            <a:r>
              <a:rPr lang="en-US" dirty="0" err="1"/>
              <a:t>evidencia</a:t>
            </a:r>
            <a:r>
              <a:rPr lang="en-US" dirty="0"/>
              <a:t> </a:t>
            </a:r>
            <a:r>
              <a:rPr lang="en-US" dirty="0" err="1"/>
              <a:t>válida</a:t>
            </a:r>
            <a:r>
              <a:rPr lang="en-US" dirty="0"/>
              <a:t> ante </a:t>
            </a:r>
            <a:r>
              <a:rPr lang="en-US" dirty="0" err="1"/>
              <a:t>cualquier</a:t>
            </a:r>
            <a:r>
              <a:rPr lang="en-US" dirty="0"/>
              <a:t> </a:t>
            </a:r>
            <a:r>
              <a:rPr lang="en-US" dirty="0" err="1"/>
              <a:t>reclamo</a:t>
            </a:r>
            <a:r>
              <a:rPr lang="en-US" dirty="0"/>
              <a:t>. Los </a:t>
            </a:r>
            <a:r>
              <a:rPr lang="en-US" dirty="0" err="1"/>
              <a:t>formularios</a:t>
            </a:r>
            <a:r>
              <a:rPr lang="en-US" dirty="0"/>
              <a:t> de “Solicitud de la </a:t>
            </a:r>
            <a:r>
              <a:rPr lang="en-US" dirty="0" err="1"/>
              <a:t>póliza</a:t>
            </a:r>
            <a:r>
              <a:rPr lang="en-US" dirty="0"/>
              <a:t>” y “</a:t>
            </a:r>
            <a:r>
              <a:rPr lang="en-US" dirty="0" err="1"/>
              <a:t>Conozca</a:t>
            </a:r>
            <a:r>
              <a:rPr lang="en-US" dirty="0"/>
              <a:t> a </a:t>
            </a:r>
            <a:r>
              <a:rPr lang="en-US" dirty="0" err="1"/>
              <a:t>su</a:t>
            </a:r>
            <a:r>
              <a:rPr lang="en-US" dirty="0"/>
              <a:t> </a:t>
            </a:r>
            <a:r>
              <a:rPr lang="en-US" dirty="0" err="1"/>
              <a:t>cliente</a:t>
            </a:r>
            <a:r>
              <a:rPr lang="en-US" dirty="0"/>
              <a:t>” </a:t>
            </a:r>
            <a:r>
              <a:rPr lang="en-US" dirty="0" err="1"/>
              <a:t>deben</a:t>
            </a:r>
            <a:r>
              <a:rPr lang="en-US" dirty="0"/>
              <a:t> </a:t>
            </a:r>
            <a:r>
              <a:rPr lang="en-US" dirty="0" err="1"/>
              <a:t>completarse</a:t>
            </a:r>
            <a:r>
              <a:rPr lang="en-US" dirty="0"/>
              <a:t> </a:t>
            </a:r>
            <a:r>
              <a:rPr lang="en-US" dirty="0" err="1"/>
              <a:t>únicamente</a:t>
            </a:r>
            <a:r>
              <a:rPr lang="en-US" dirty="0"/>
              <a:t> por personas </a:t>
            </a:r>
            <a:r>
              <a:rPr lang="en-US" dirty="0" err="1"/>
              <a:t>nuevas</a:t>
            </a:r>
            <a:r>
              <a:rPr lang="en-US" dirty="0"/>
              <a:t> o </a:t>
            </a:r>
            <a:r>
              <a:rPr lang="en-US" dirty="0" err="1"/>
              <a:t>cuando</a:t>
            </a:r>
            <a:r>
              <a:rPr lang="en-US" dirty="0"/>
              <a:t> </a:t>
            </a:r>
            <a:r>
              <a:rPr lang="en-US" dirty="0" err="1"/>
              <a:t>el</a:t>
            </a:r>
            <a:r>
              <a:rPr lang="en-US" dirty="0"/>
              <a:t> INS lo </a:t>
            </a:r>
            <a:r>
              <a:rPr lang="en-US" dirty="0" err="1"/>
              <a:t>solicite</a:t>
            </a:r>
            <a:r>
              <a:rPr lang="en-US" dirty="0"/>
              <a:t> </a:t>
            </a:r>
            <a:r>
              <a:rPr lang="en-US" dirty="0" err="1"/>
              <a:t>expresamente</a:t>
            </a:r>
            <a:r>
              <a:rPr lang="en-US" dirty="0"/>
              <a:t>, y </a:t>
            </a:r>
            <a:r>
              <a:rPr lang="en-US" dirty="0" err="1"/>
              <a:t>están</a:t>
            </a:r>
            <a:r>
              <a:rPr lang="en-US" dirty="0"/>
              <a:t> </a:t>
            </a:r>
            <a:r>
              <a:rPr lang="en-US" dirty="0" err="1"/>
              <a:t>disponibles</a:t>
            </a:r>
            <a:r>
              <a:rPr lang="en-US" dirty="0"/>
              <a:t> en Gestión Humana o en </a:t>
            </a:r>
            <a:r>
              <a:rPr lang="en-US" dirty="0" err="1"/>
              <a:t>el</a:t>
            </a:r>
            <a:r>
              <a:rPr lang="en-US" dirty="0"/>
              <a:t> sitio web </a:t>
            </a:r>
            <a:r>
              <a:rPr lang="en-US" dirty="0" err="1"/>
              <a:t>oficial</a:t>
            </a:r>
            <a:r>
              <a:rPr lang="en-US" dirty="0"/>
              <a:t>. Los </a:t>
            </a:r>
            <a:r>
              <a:rPr lang="en-US" dirty="0" err="1"/>
              <a:t>pagos</a:t>
            </a:r>
            <a:r>
              <a:rPr lang="en-US" dirty="0"/>
              <a:t> </a:t>
            </a:r>
            <a:r>
              <a:rPr lang="en-US" dirty="0" err="1"/>
              <a:t>realizados</a:t>
            </a:r>
            <a:r>
              <a:rPr lang="en-US" dirty="0"/>
              <a:t> fuera del </a:t>
            </a:r>
            <a:r>
              <a:rPr lang="en-US" dirty="0" err="1"/>
              <a:t>plazo</a:t>
            </a:r>
            <a:r>
              <a:rPr lang="en-US" dirty="0"/>
              <a:t> </a:t>
            </a:r>
            <a:r>
              <a:rPr lang="en-US" dirty="0" err="1"/>
              <a:t>deben</a:t>
            </a:r>
            <a:r>
              <a:rPr lang="en-US" dirty="0"/>
              <a:t> </a:t>
            </a:r>
            <a:r>
              <a:rPr lang="en-US" dirty="0" err="1"/>
              <a:t>enviarse</a:t>
            </a:r>
            <a:r>
              <a:rPr lang="en-US" dirty="0"/>
              <a:t> al </a:t>
            </a:r>
            <a:r>
              <a:rPr lang="en-US" dirty="0" err="1"/>
              <a:t>correo</a:t>
            </a:r>
            <a:r>
              <a:rPr lang="en-US" dirty="0"/>
              <a:t> </a:t>
            </a:r>
            <a:r>
              <a:rPr lang="en-US" dirty="0" err="1"/>
              <a:t>institucional</a:t>
            </a:r>
            <a:r>
              <a:rPr lang="en-US" dirty="0"/>
              <a:t> junto con los </a:t>
            </a:r>
            <a:r>
              <a:rPr lang="en-US" dirty="0" err="1"/>
              <a:t>datos</a:t>
            </a:r>
            <a:r>
              <a:rPr lang="en-US" dirty="0"/>
              <a:t> </a:t>
            </a:r>
            <a:r>
              <a:rPr lang="en-US" dirty="0" err="1"/>
              <a:t>personales</a:t>
            </a:r>
            <a:r>
              <a:rPr lang="en-US" dirty="0"/>
              <a:t> y del </a:t>
            </a:r>
            <a:r>
              <a:rPr lang="en-US" dirty="0" err="1"/>
              <a:t>puesto</a:t>
            </a:r>
            <a:r>
              <a:rPr lang="en-US" dirty="0"/>
              <a:t>. </a:t>
            </a:r>
            <a:r>
              <a:rPr lang="en-US" dirty="0" err="1"/>
              <a:t>Además</a:t>
            </a:r>
            <a:r>
              <a:rPr lang="en-US" dirty="0"/>
              <a:t>, los </a:t>
            </a:r>
            <a:r>
              <a:rPr lang="en-US" dirty="0" err="1"/>
              <a:t>pagos</a:t>
            </a:r>
            <a:r>
              <a:rPr lang="en-US" dirty="0"/>
              <a:t> posteriores al </a:t>
            </a:r>
            <a:r>
              <a:rPr lang="en-US" dirty="0" err="1"/>
              <a:t>periodo</a:t>
            </a:r>
            <a:r>
              <a:rPr lang="en-US" dirty="0"/>
              <a:t> </a:t>
            </a:r>
            <a:r>
              <a:rPr lang="en-US" dirty="0" err="1"/>
              <a:t>establecido</a:t>
            </a:r>
            <a:r>
              <a:rPr lang="en-US" dirty="0"/>
              <a:t> </a:t>
            </a:r>
            <a:r>
              <a:rPr lang="en-US" dirty="0" err="1"/>
              <a:t>tendrán</a:t>
            </a:r>
            <a:r>
              <a:rPr lang="en-US" dirty="0"/>
              <a:t> </a:t>
            </a:r>
            <a:r>
              <a:rPr lang="en-US" dirty="0" err="1"/>
              <a:t>cobertura</a:t>
            </a:r>
            <a:r>
              <a:rPr lang="en-US" dirty="0"/>
              <a:t> </a:t>
            </a:r>
            <a:r>
              <a:rPr lang="en-US" dirty="0" err="1"/>
              <a:t>parcial</a:t>
            </a:r>
            <a:r>
              <a:rPr lang="en-US" dirty="0"/>
              <a:t>, </a:t>
            </a:r>
            <a:r>
              <a:rPr lang="en-US" dirty="0" err="1"/>
              <a:t>desde</a:t>
            </a:r>
            <a:r>
              <a:rPr lang="en-US" dirty="0"/>
              <a:t> la </a:t>
            </a:r>
            <a:r>
              <a:rPr lang="en-US" dirty="0" err="1"/>
              <a:t>fecha</a:t>
            </a:r>
            <a:r>
              <a:rPr lang="en-US" dirty="0"/>
              <a:t> de </a:t>
            </a:r>
            <a:r>
              <a:rPr lang="en-US" dirty="0" err="1"/>
              <a:t>pago</a:t>
            </a:r>
            <a:r>
              <a:rPr lang="en-US" dirty="0"/>
              <a:t> hasta </a:t>
            </a:r>
            <a:r>
              <a:rPr lang="en-US" dirty="0" err="1"/>
              <a:t>el</a:t>
            </a:r>
            <a:r>
              <a:rPr lang="en-US" dirty="0"/>
              <a:t> </a:t>
            </a:r>
            <a:r>
              <a:rPr lang="en-US" dirty="0" err="1"/>
              <a:t>cierre</a:t>
            </a:r>
            <a:r>
              <a:rPr lang="en-US" dirty="0"/>
              <a:t> del </a:t>
            </a:r>
            <a:r>
              <a:rPr lang="en-US" dirty="0" err="1"/>
              <a:t>año</a:t>
            </a:r>
            <a:r>
              <a:rPr lang="en-US" dirty="0"/>
              <a:t>, y </a:t>
            </a:r>
            <a:r>
              <a:rPr lang="en-US" dirty="0" err="1"/>
              <a:t>el</a:t>
            </a:r>
            <a:r>
              <a:rPr lang="en-US" dirty="0"/>
              <a:t> </a:t>
            </a:r>
            <a:r>
              <a:rPr lang="en-US" dirty="0" err="1"/>
              <a:t>monto</a:t>
            </a:r>
            <a:r>
              <a:rPr lang="en-US" dirty="0"/>
              <a:t> </a:t>
            </a:r>
            <a:r>
              <a:rPr lang="en-US" dirty="0" err="1"/>
              <a:t>puede</a:t>
            </a:r>
            <a:r>
              <a:rPr lang="en-US" dirty="0"/>
              <a:t> </a:t>
            </a:r>
            <a:r>
              <a:rPr lang="en-US" dirty="0" err="1"/>
              <a:t>variar</a:t>
            </a:r>
            <a:r>
              <a:rPr lang="en-US" dirty="0"/>
              <a:t> </a:t>
            </a:r>
            <a:r>
              <a:rPr lang="en-US" dirty="0" err="1"/>
              <a:t>según</a:t>
            </a:r>
            <a:r>
              <a:rPr lang="en-US" dirty="0"/>
              <a:t> </a:t>
            </a:r>
            <a:r>
              <a:rPr lang="en-US" dirty="0" err="1"/>
              <a:t>disposiciones</a:t>
            </a:r>
            <a:r>
              <a:rPr lang="en-US" dirty="0"/>
              <a:t> del INS. </a:t>
            </a:r>
            <a:r>
              <a:rPr lang="en-US" dirty="0" err="1"/>
              <a:t>Finalmente</a:t>
            </a:r>
            <a:r>
              <a:rPr lang="en-US" dirty="0"/>
              <a:t>, la </a:t>
            </a:r>
            <a:r>
              <a:rPr lang="en-US" dirty="0" err="1"/>
              <a:t>responsabilidad</a:t>
            </a:r>
            <a:r>
              <a:rPr lang="en-US" dirty="0"/>
              <a:t> del </a:t>
            </a:r>
            <a:r>
              <a:rPr lang="en-US" dirty="0" err="1"/>
              <a:t>pago</a:t>
            </a:r>
            <a:r>
              <a:rPr lang="en-US" dirty="0"/>
              <a:t> es personal y </a:t>
            </a:r>
            <a:r>
              <a:rPr lang="en-US" dirty="0" err="1"/>
              <a:t>directa</a:t>
            </a:r>
            <a:r>
              <a:rPr lang="en-US" dirty="0"/>
              <a:t>, por lo que </a:t>
            </a:r>
            <a:r>
              <a:rPr lang="en-US" dirty="0" err="1"/>
              <a:t>cada</a:t>
            </a:r>
            <a:r>
              <a:rPr lang="en-US" dirty="0"/>
              <a:t> persona </a:t>
            </a:r>
            <a:r>
              <a:rPr lang="en-US" dirty="0" err="1"/>
              <a:t>debe</a:t>
            </a:r>
            <a:r>
              <a:rPr lang="en-US" dirty="0"/>
              <a:t> </a:t>
            </a:r>
            <a:r>
              <a:rPr lang="en-US" dirty="0" err="1"/>
              <a:t>asegurarse</a:t>
            </a:r>
            <a:r>
              <a:rPr lang="en-US" dirty="0"/>
              <a:t> de </a:t>
            </a:r>
            <a:r>
              <a:rPr lang="en-US" dirty="0" err="1"/>
              <a:t>cumplir</a:t>
            </a:r>
            <a:r>
              <a:rPr lang="en-US" dirty="0"/>
              <a:t> con los </a:t>
            </a:r>
            <a:r>
              <a:rPr lang="en-US" dirty="0" err="1"/>
              <a:t>requisitos</a:t>
            </a:r>
            <a:r>
              <a:rPr lang="en-US" dirty="0"/>
              <a:t> para </a:t>
            </a:r>
            <a:r>
              <a:rPr lang="en-US" dirty="0" err="1"/>
              <a:t>evitar</a:t>
            </a:r>
            <a:r>
              <a:rPr lang="en-US" dirty="0"/>
              <a:t> </a:t>
            </a:r>
            <a:r>
              <a:rPr lang="en-US" dirty="0" err="1"/>
              <a:t>inconvenientes</a:t>
            </a:r>
            <a:r>
              <a:rPr lang="en-US" dirty="0"/>
              <a:t> </a:t>
            </a:r>
            <a:r>
              <a:rPr lang="en-US" dirty="0" err="1"/>
              <a:t>administrativos</a:t>
            </a:r>
            <a:r>
              <a:rPr lang="en-US" dirty="0"/>
              <a:t>.</a:t>
            </a:r>
          </a:p>
        </p:txBody>
      </p:sp>
      <p:sp>
        <p:nvSpPr>
          <p:cNvPr id="4" name="Slide Number Placeholder 3"/>
          <p:cNvSpPr>
            <a:spLocks noGrp="1"/>
          </p:cNvSpPr>
          <p:nvPr>
            <p:ph type="sldNum" sz="quarter" idx="5"/>
          </p:nvPr>
        </p:nvSpPr>
        <p:spPr/>
        <p:txBody>
          <a:bodyPr/>
          <a:lstStyle/>
          <a:p>
            <a:fld id="{D9BBA9C3-0F01-4680-B4B3-B7EACD3FCC90}" type="slidenum">
              <a:t>8</a:t>
            </a:fld>
            <a:endParaRPr lang="en-US"/>
          </a:p>
        </p:txBody>
      </p:sp>
    </p:spTree>
    <p:extLst>
      <p:ext uri="{BB962C8B-B14F-4D97-AF65-F5344CB8AC3E}">
        <p14:creationId xmlns:p14="http://schemas.microsoft.com/office/powerpoint/2010/main" val="2696894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Para consultas relacionadas con pagos fuera del plazo o verificación de información, se debe contactar al correo electrónico poliza-fidelidad@poder-judicial.go.cr. Este canal está habilitado para atender dudas sobre trámites, validación de pagos y cualquier situación que requiera confirmación oficial. Se recomienda incluir en el mensaje el nombre completo, número de cédula, clase de puesto y nivel, para agilizar la atención. Mantener comunicación directa con la unidad encargada garantiza una respuesta oportuna y evita errores en la gestión de la póliza.</a:t>
            </a:r>
          </a:p>
        </p:txBody>
      </p:sp>
      <p:sp>
        <p:nvSpPr>
          <p:cNvPr id="4" name="Slide Number Placeholder 3"/>
          <p:cNvSpPr>
            <a:spLocks noGrp="1"/>
          </p:cNvSpPr>
          <p:nvPr>
            <p:ph type="sldNum" sz="quarter" idx="5"/>
          </p:nvPr>
        </p:nvSpPr>
        <p:spPr/>
        <p:txBody>
          <a:bodyPr/>
          <a:lstStyle/>
          <a:p>
            <a:fld id="{D9BBA9C3-0F01-4680-B4B3-B7EACD3FCC90}" type="slidenum">
              <a:t>9</a:t>
            </a:fld>
            <a:endParaRPr lang="en-US"/>
          </a:p>
        </p:txBody>
      </p:sp>
    </p:spTree>
    <p:extLst>
      <p:ext uri="{BB962C8B-B14F-4D97-AF65-F5344CB8AC3E}">
        <p14:creationId xmlns:p14="http://schemas.microsoft.com/office/powerpoint/2010/main" val="27817614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ítulo con imagen">
    <p:spTree>
      <p:nvGrpSpPr>
        <p:cNvPr id="1" name=""/>
        <p:cNvGrpSpPr/>
        <p:nvPr/>
      </p:nvGrpSpPr>
      <p:grpSpPr>
        <a:xfrm>
          <a:off x="0" y="0"/>
          <a:ext cx="0" cy="0"/>
          <a:chOff x="0" y="0"/>
          <a:chExt cx="0" cy="0"/>
        </a:xfrm>
      </p:grpSpPr>
      <p:sp>
        <p:nvSpPr>
          <p:cNvPr id="16" name="Rectángulo 15">
            <a:extLst>
              <a:ext uri="{FF2B5EF4-FFF2-40B4-BE49-F238E27FC236}">
                <a16:creationId xmlns:a16="http://schemas.microsoft.com/office/drawing/2014/main" id="{2A180A8E-4668-486A-95D0-DBD6BDD7C43F}"/>
              </a:ext>
              <a:ext uri="{C183D7F6-B498-43B3-948B-1728B52AA6E4}">
                <adec:decorative xmlns:adec="http://schemas.microsoft.com/office/drawing/2017/decorative" val="1"/>
              </a:ext>
            </a:extLst>
          </p:cNvPr>
          <p:cNvSpPr/>
          <p:nvPr/>
        </p:nvSpPr>
        <p:spPr>
          <a:xfrm>
            <a:off x="0" y="0"/>
            <a:ext cx="12192000"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3" name="Conector recto 12">
            <a:extLst>
              <a:ext uri="{FF2B5EF4-FFF2-40B4-BE49-F238E27FC236}">
                <a16:creationId xmlns:a16="http://schemas.microsoft.com/office/drawing/2014/main" id="{1CBB8E81-5147-5506-5F4B-DBC0E7AF26E1}"/>
              </a:ext>
              <a:ext uri="{C183D7F6-B498-43B3-948B-1728B52AA6E4}">
                <adec:decorative xmlns:adec="http://schemas.microsoft.com/office/drawing/2017/decorative" val="1"/>
              </a:ext>
            </a:extLst>
          </p:cNvPr>
          <p:cNvCxnSpPr>
            <a:cxnSpLocks/>
          </p:cNvCxnSpPr>
          <p:nvPr/>
        </p:nvCxnSpPr>
        <p:spPr>
          <a:xfrm>
            <a:off x="11506200" y="637890"/>
            <a:ext cx="0" cy="5572410"/>
          </a:xfrm>
          <a:prstGeom prst="line">
            <a:avLst/>
          </a:prstGeom>
          <a:ln w="12700">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cxnSp>
        <p:nvCxnSpPr>
          <p:cNvPr id="7" name="Conector recto 6">
            <a:extLst>
              <a:ext uri="{FF2B5EF4-FFF2-40B4-BE49-F238E27FC236}">
                <a16:creationId xmlns:a16="http://schemas.microsoft.com/office/drawing/2014/main" id="{34852B95-CFB8-EEBE-3973-7363B361118A}"/>
              </a:ext>
              <a:ext uri="{C183D7F6-B498-43B3-948B-1728B52AA6E4}">
                <adec:decorative xmlns:adec="http://schemas.microsoft.com/office/drawing/2017/decorative" val="1"/>
              </a:ext>
            </a:extLst>
          </p:cNvPr>
          <p:cNvCxnSpPr>
            <a:cxnSpLocks/>
          </p:cNvCxnSpPr>
          <p:nvPr/>
        </p:nvCxnSpPr>
        <p:spPr>
          <a:xfrm>
            <a:off x="696332" y="768924"/>
            <a:ext cx="0" cy="4800600"/>
          </a:xfrm>
          <a:prstGeom prst="line">
            <a:avLst/>
          </a:prstGeom>
          <a:ln w="12700">
            <a:solidFill>
              <a:schemeClr val="tx2">
                <a:alpha val="75000"/>
              </a:schemeClr>
            </a:solidFill>
          </a:ln>
        </p:spPr>
        <p:style>
          <a:lnRef idx="1">
            <a:schemeClr val="accent1"/>
          </a:lnRef>
          <a:fillRef idx="0">
            <a:schemeClr val="accent1"/>
          </a:fillRef>
          <a:effectRef idx="0">
            <a:schemeClr val="accent1"/>
          </a:effectRef>
          <a:fontRef idx="minor">
            <a:schemeClr val="tx1"/>
          </a:fontRef>
        </p:style>
      </p:cxnSp>
      <p:sp>
        <p:nvSpPr>
          <p:cNvPr id="10" name="Marcador de posición de imagen 9">
            <a:extLst>
              <a:ext uri="{FF2B5EF4-FFF2-40B4-BE49-F238E27FC236}">
                <a16:creationId xmlns:a16="http://schemas.microsoft.com/office/drawing/2014/main" id="{F1A205B3-F30A-B2B0-2AFF-593443D32773}"/>
              </a:ext>
              <a:ext uri="{C183D7F6-B498-43B3-948B-1728B52AA6E4}">
                <adec:decorative xmlns:adec="http://schemas.microsoft.com/office/drawing/2017/decorative" val="0"/>
              </a:ext>
            </a:extLst>
          </p:cNvPr>
          <p:cNvSpPr>
            <a:spLocks noGrp="1"/>
          </p:cNvSpPr>
          <p:nvPr>
            <p:ph type="pic" sz="quarter" idx="14" hasCustomPrompt="1"/>
          </p:nvPr>
        </p:nvSpPr>
        <p:spPr>
          <a:xfrm>
            <a:off x="5503863" y="1354138"/>
            <a:ext cx="5322887" cy="4481512"/>
          </a:xfrm>
          <a:blipFill>
            <a:blip r:embed="rId2">
              <a:alphaModFix amt="70000"/>
            </a:blip>
            <a:stretch>
              <a:fillRect/>
            </a:stretch>
          </a:blipFill>
        </p:spPr>
        <p:txBody>
          <a:bodyPr rtlCol="0"/>
          <a:lstStyle>
            <a:lvl1pPr marL="0" indent="0">
              <a:buNone/>
              <a:defRPr/>
            </a:lvl1pPr>
          </a:lstStyle>
          <a:p>
            <a:pPr rtl="0"/>
            <a:r>
              <a:rPr lang="es"/>
              <a:t> </a:t>
            </a:r>
          </a:p>
        </p:txBody>
      </p:sp>
      <p:sp>
        <p:nvSpPr>
          <p:cNvPr id="2" name="Título 1">
            <a:extLst>
              <a:ext uri="{FF2B5EF4-FFF2-40B4-BE49-F238E27FC236}">
                <a16:creationId xmlns:a16="http://schemas.microsoft.com/office/drawing/2014/main" id="{DE07B916-0B90-35E7-AFFD-50AAA1ED4584}"/>
              </a:ext>
            </a:extLst>
          </p:cNvPr>
          <p:cNvSpPr>
            <a:spLocks noGrp="1"/>
          </p:cNvSpPr>
          <p:nvPr>
            <p:ph type="ctrTitle"/>
          </p:nvPr>
        </p:nvSpPr>
        <p:spPr>
          <a:xfrm>
            <a:off x="914400" y="831992"/>
            <a:ext cx="5897880" cy="4258956"/>
          </a:xfrm>
          <a:solidFill>
            <a:schemeClr val="bg2"/>
          </a:solidFill>
        </p:spPr>
        <p:txBody>
          <a:bodyPr lIns="182880" rIns="228600" bIns="91440" rtlCol="0" anchor="b">
            <a:normAutofit/>
          </a:bodyPr>
          <a:lstStyle>
            <a:lvl1pPr algn="r">
              <a:lnSpc>
                <a:spcPct val="80000"/>
              </a:lnSpc>
              <a:defRPr sz="7200">
                <a:solidFill>
                  <a:schemeClr val="accent1"/>
                </a:solidFill>
              </a:defRPr>
            </a:lvl1pPr>
          </a:lstStyle>
          <a:p>
            <a:pPr rtl="0"/>
            <a:r>
              <a:rPr lang="es"/>
              <a:t>Haga clic para modificar el estilo de título del patrón</a:t>
            </a:r>
            <a:endParaRPr lang="en-US" dirty="0"/>
          </a:p>
        </p:txBody>
      </p:sp>
      <p:sp>
        <p:nvSpPr>
          <p:cNvPr id="3" name="Subtítulo 2">
            <a:extLst>
              <a:ext uri="{FF2B5EF4-FFF2-40B4-BE49-F238E27FC236}">
                <a16:creationId xmlns:a16="http://schemas.microsoft.com/office/drawing/2014/main" id="{926AEA00-2D64-E177-C13E-F879B49AC353}"/>
              </a:ext>
            </a:extLst>
          </p:cNvPr>
          <p:cNvSpPr>
            <a:spLocks noGrp="1"/>
          </p:cNvSpPr>
          <p:nvPr>
            <p:ph type="subTitle" idx="1"/>
          </p:nvPr>
        </p:nvSpPr>
        <p:spPr>
          <a:xfrm>
            <a:off x="605431" y="5372809"/>
            <a:ext cx="2364946" cy="909119"/>
          </a:xfrm>
          <a:solidFill>
            <a:schemeClr val="bg2"/>
          </a:solidFill>
        </p:spPr>
        <p:txBody>
          <a:bodyPr vert="horz" lIns="91440" tIns="45720" rIns="91440" bIns="45720" rtlCol="0" anchor="b">
            <a:normAutofit/>
          </a:bodyPr>
          <a:lstStyle>
            <a:lvl1pPr marL="0" indent="0">
              <a:lnSpc>
                <a:spcPct val="100000"/>
              </a:lnSpc>
              <a:buNone/>
              <a:defRPr lang="en-US" sz="1600" cap="all" baseline="0" dirty="0">
                <a:solidFill>
                  <a:schemeClr val="accent3">
                    <a:lumMod val="75000"/>
                  </a:schemeClr>
                </a:solidFill>
                <a:latin typeface="+mj-lt"/>
              </a:defRPr>
            </a:lvl1pPr>
          </a:lstStyle>
          <a:p>
            <a:pPr lvl="0" rtl="0"/>
            <a:r>
              <a:rPr lang="es"/>
              <a:t>Haga clic para editar el estilo de subtítulo del patrón</a:t>
            </a:r>
            <a:endParaRPr lang="en-US" dirty="0"/>
          </a:p>
        </p:txBody>
      </p:sp>
      <p:sp>
        <p:nvSpPr>
          <p:cNvPr id="5" name="Marcador de pie de página 4">
            <a:extLst>
              <a:ext uri="{FF2B5EF4-FFF2-40B4-BE49-F238E27FC236}">
                <a16:creationId xmlns:a16="http://schemas.microsoft.com/office/drawing/2014/main" id="{4098519F-6576-5C5F-82CA-E9D93EB8AD91}"/>
              </a:ext>
            </a:extLst>
          </p:cNvPr>
          <p:cNvSpPr>
            <a:spLocks noGrp="1"/>
          </p:cNvSpPr>
          <p:nvPr>
            <p:ph type="ftr" sz="quarter" idx="11"/>
          </p:nvPr>
        </p:nvSpPr>
        <p:spPr>
          <a:xfrm>
            <a:off x="9547529" y="612251"/>
            <a:ext cx="2070397" cy="518965"/>
          </a:xfrm>
          <a:solidFill>
            <a:schemeClr val="bg2"/>
          </a:solidFill>
        </p:spPr>
        <p:txBody>
          <a:bodyPr rtlCol="0" anchor="t"/>
          <a:lstStyle>
            <a:lvl1pPr algn="r">
              <a:defRPr sz="1050"/>
            </a:lvl1pPr>
          </a:lstStyle>
          <a:p>
            <a:pPr rtl="0"/>
            <a:r>
              <a:rPr lang="es"/>
              <a:t>Ejemplo de Texto de pie de página</a:t>
            </a:r>
          </a:p>
        </p:txBody>
      </p:sp>
      <p:sp>
        <p:nvSpPr>
          <p:cNvPr id="4" name="Marcador de fecha 3">
            <a:extLst>
              <a:ext uri="{FF2B5EF4-FFF2-40B4-BE49-F238E27FC236}">
                <a16:creationId xmlns:a16="http://schemas.microsoft.com/office/drawing/2014/main" id="{F8C94BB4-778E-86AE-EEFF-88EE621D2809}"/>
              </a:ext>
            </a:extLst>
          </p:cNvPr>
          <p:cNvSpPr>
            <a:spLocks noGrp="1"/>
          </p:cNvSpPr>
          <p:nvPr>
            <p:ph type="dt" sz="half" idx="10"/>
          </p:nvPr>
        </p:nvSpPr>
        <p:spPr>
          <a:xfrm rot="5400000">
            <a:off x="10897326" y="5229935"/>
            <a:ext cx="1223795" cy="365125"/>
          </a:xfrm>
          <a:solidFill>
            <a:schemeClr val="bg2"/>
          </a:solidFill>
        </p:spPr>
        <p:txBody>
          <a:bodyPr rIns="182880" rtlCol="0"/>
          <a:lstStyle/>
          <a:p>
            <a:pPr rtl="0"/>
            <a:r>
              <a:rPr lang="en-US"/>
              <a:t>11/8/2025</a:t>
            </a:r>
          </a:p>
        </p:txBody>
      </p:sp>
      <p:sp>
        <p:nvSpPr>
          <p:cNvPr id="6" name="Marcador de número de diapositiva 5">
            <a:extLst>
              <a:ext uri="{FF2B5EF4-FFF2-40B4-BE49-F238E27FC236}">
                <a16:creationId xmlns:a16="http://schemas.microsoft.com/office/drawing/2014/main" id="{758D55B4-EFB5-E5DE-2242-A16C643CABC8}"/>
              </a:ext>
            </a:extLst>
          </p:cNvPr>
          <p:cNvSpPr>
            <a:spLocks noGrp="1"/>
          </p:cNvSpPr>
          <p:nvPr>
            <p:ph type="sldNum" sz="quarter" idx="12"/>
          </p:nvPr>
        </p:nvSpPr>
        <p:spPr>
          <a:xfrm>
            <a:off x="11201400" y="6029866"/>
            <a:ext cx="461438" cy="365125"/>
          </a:xfrm>
          <a:solidFill>
            <a:schemeClr val="bg2"/>
          </a:solidFill>
        </p:spPr>
        <p:txBody>
          <a:bodyPr rtlCol="0"/>
          <a:lstStyle/>
          <a:p>
            <a:pPr rtl="0"/>
            <a:fld id="{27F8DDA4-3B80-4E8A-A8F5-521F73BF9127}" type="slidenum">
              <a:rPr lang="en-US" smtClean="0"/>
              <a:t>‹Nº›</a:t>
            </a:fld>
            <a:endParaRPr lang="en-US"/>
          </a:p>
        </p:txBody>
      </p:sp>
    </p:spTree>
    <p:extLst>
      <p:ext uri="{BB962C8B-B14F-4D97-AF65-F5344CB8AC3E}">
        <p14:creationId xmlns:p14="http://schemas.microsoft.com/office/powerpoint/2010/main" val="28976228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ítulo 3">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2AC4281C-DEF6-4D7C-EC36-131C16834D55}"/>
              </a:ext>
              <a:ext uri="{C183D7F6-B498-43B3-948B-1728B52AA6E4}">
                <adec:decorative xmlns:adec="http://schemas.microsoft.com/office/drawing/2017/decorative" val="1"/>
              </a:ext>
            </a:extLst>
          </p:cNvPr>
          <p:cNvSpPr/>
          <p:nvPr/>
        </p:nvSpPr>
        <p:spPr>
          <a:xfrm>
            <a:off x="0" y="0"/>
            <a:ext cx="12192000"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8" name="Conector recto 7">
            <a:extLst>
              <a:ext uri="{FF2B5EF4-FFF2-40B4-BE49-F238E27FC236}">
                <a16:creationId xmlns:a16="http://schemas.microsoft.com/office/drawing/2014/main" id="{9B7AE09E-7342-F8D6-76B9-3191D2C214A6}"/>
              </a:ext>
              <a:ext uri="{C183D7F6-B498-43B3-948B-1728B52AA6E4}">
                <adec:decorative xmlns:adec="http://schemas.microsoft.com/office/drawing/2017/decorative" val="1"/>
              </a:ext>
            </a:extLst>
          </p:cNvPr>
          <p:cNvCxnSpPr>
            <a:cxnSpLocks/>
          </p:cNvCxnSpPr>
          <p:nvPr/>
        </p:nvCxnSpPr>
        <p:spPr>
          <a:xfrm>
            <a:off x="11502895" y="1028700"/>
            <a:ext cx="0" cy="4805172"/>
          </a:xfrm>
          <a:prstGeom prst="line">
            <a:avLst/>
          </a:prstGeom>
          <a:ln w="12700">
            <a:solidFill>
              <a:schemeClr val="tx2">
                <a:alpha val="75000"/>
              </a:schemeClr>
            </a:solidFill>
          </a:ln>
        </p:spPr>
        <p:style>
          <a:lnRef idx="1">
            <a:schemeClr val="accent1"/>
          </a:lnRef>
          <a:fillRef idx="0">
            <a:schemeClr val="accent1"/>
          </a:fillRef>
          <a:effectRef idx="0">
            <a:schemeClr val="accent1"/>
          </a:effectRef>
          <a:fontRef idx="minor">
            <a:schemeClr val="tx1"/>
          </a:fontRef>
        </p:style>
      </p:cxnSp>
      <p:sp>
        <p:nvSpPr>
          <p:cNvPr id="2" name="Título 1">
            <a:extLst>
              <a:ext uri="{FF2B5EF4-FFF2-40B4-BE49-F238E27FC236}">
                <a16:creationId xmlns:a16="http://schemas.microsoft.com/office/drawing/2014/main" id="{DE07B916-0B90-35E7-AFFD-50AAA1ED4584}"/>
              </a:ext>
            </a:extLst>
          </p:cNvPr>
          <p:cNvSpPr>
            <a:spLocks noGrp="1"/>
          </p:cNvSpPr>
          <p:nvPr>
            <p:ph type="ctrTitle"/>
          </p:nvPr>
        </p:nvSpPr>
        <p:spPr>
          <a:xfrm>
            <a:off x="137159" y="338329"/>
            <a:ext cx="9197667" cy="4743474"/>
          </a:xfrm>
          <a:noFill/>
        </p:spPr>
        <p:txBody>
          <a:bodyPr vert="horz" lIns="91440" tIns="45720" rIns="91440" bIns="137160" rtlCol="0" anchor="t">
            <a:normAutofit/>
          </a:bodyPr>
          <a:lstStyle>
            <a:lvl1pPr>
              <a:lnSpc>
                <a:spcPct val="80000"/>
              </a:lnSpc>
              <a:defRPr lang="en-US" sz="11500" spc="-100" baseline="0" dirty="0">
                <a:solidFill>
                  <a:schemeClr val="bg2">
                    <a:lumMod val="75000"/>
                  </a:schemeClr>
                </a:solidFill>
              </a:defRPr>
            </a:lvl1pPr>
          </a:lstStyle>
          <a:p>
            <a:pPr lvl="0" rtl="0"/>
            <a:r>
              <a:rPr lang="es"/>
              <a:t>Haga clic para modificar el estilo de título del patrón</a:t>
            </a:r>
            <a:endParaRPr lang="en-US" dirty="0"/>
          </a:p>
        </p:txBody>
      </p:sp>
      <p:sp>
        <p:nvSpPr>
          <p:cNvPr id="3" name="Subtítulo 2">
            <a:extLst>
              <a:ext uri="{FF2B5EF4-FFF2-40B4-BE49-F238E27FC236}">
                <a16:creationId xmlns:a16="http://schemas.microsoft.com/office/drawing/2014/main" id="{926AEA00-2D64-E177-C13E-F879B49AC353}"/>
              </a:ext>
            </a:extLst>
          </p:cNvPr>
          <p:cNvSpPr>
            <a:spLocks noGrp="1"/>
          </p:cNvSpPr>
          <p:nvPr>
            <p:ph type="subTitle" idx="1"/>
          </p:nvPr>
        </p:nvSpPr>
        <p:spPr>
          <a:xfrm>
            <a:off x="584851" y="5486400"/>
            <a:ext cx="3834743" cy="771684"/>
          </a:xfrm>
        </p:spPr>
        <p:txBody>
          <a:bodyPr vert="horz" lIns="91440" tIns="45720" rIns="91440" bIns="45720" rtlCol="0" anchor="b">
            <a:normAutofit/>
          </a:bodyPr>
          <a:lstStyle>
            <a:lvl1pPr marL="0" indent="0">
              <a:buNone/>
              <a:defRPr lang="en-US" sz="1600" cap="all" spc="100" baseline="0" dirty="0">
                <a:solidFill>
                  <a:schemeClr val="accent1"/>
                </a:solidFill>
                <a:latin typeface="+mj-lt"/>
              </a:defRPr>
            </a:lvl1pPr>
          </a:lstStyle>
          <a:p>
            <a:pPr lvl="0" rtl="0"/>
            <a:r>
              <a:rPr lang="es"/>
              <a:t>Haga clic para editar el estilo de subtítulo del patrón</a:t>
            </a:r>
            <a:endParaRPr lang="en-US" dirty="0"/>
          </a:p>
        </p:txBody>
      </p:sp>
      <p:sp>
        <p:nvSpPr>
          <p:cNvPr id="5" name="Marcador de pie de página 4">
            <a:extLst>
              <a:ext uri="{FF2B5EF4-FFF2-40B4-BE49-F238E27FC236}">
                <a16:creationId xmlns:a16="http://schemas.microsoft.com/office/drawing/2014/main" id="{4098519F-6576-5C5F-82CA-E9D93EB8AD91}"/>
              </a:ext>
            </a:extLst>
          </p:cNvPr>
          <p:cNvSpPr>
            <a:spLocks noGrp="1"/>
          </p:cNvSpPr>
          <p:nvPr>
            <p:ph type="ftr" sz="quarter" idx="11"/>
          </p:nvPr>
        </p:nvSpPr>
        <p:spPr>
          <a:xfrm>
            <a:off x="9334826" y="463480"/>
            <a:ext cx="2287073" cy="549316"/>
          </a:xfrm>
          <a:noFill/>
        </p:spPr>
        <p:txBody>
          <a:bodyPr rtlCol="0"/>
          <a:lstStyle>
            <a:lvl1pPr algn="r">
              <a:defRPr sz="1050"/>
            </a:lvl1pPr>
          </a:lstStyle>
          <a:p>
            <a:pPr rtl="0"/>
            <a:r>
              <a:rPr lang="es"/>
              <a:t>Ejemplo de texto de pie de página</a:t>
            </a:r>
          </a:p>
        </p:txBody>
      </p:sp>
      <p:sp>
        <p:nvSpPr>
          <p:cNvPr id="4" name="Marcador de fecha 3">
            <a:extLst>
              <a:ext uri="{FF2B5EF4-FFF2-40B4-BE49-F238E27FC236}">
                <a16:creationId xmlns:a16="http://schemas.microsoft.com/office/drawing/2014/main" id="{F8C94BB4-778E-86AE-EEFF-88EE621D2809}"/>
              </a:ext>
            </a:extLst>
          </p:cNvPr>
          <p:cNvSpPr>
            <a:spLocks noGrp="1"/>
          </p:cNvSpPr>
          <p:nvPr>
            <p:ph type="dt" sz="half" idx="10"/>
          </p:nvPr>
        </p:nvSpPr>
        <p:spPr>
          <a:noFill/>
        </p:spPr>
        <p:txBody>
          <a:bodyPr rtlCol="0"/>
          <a:lstStyle/>
          <a:p>
            <a:pPr rtl="0"/>
            <a:r>
              <a:rPr lang="en-US"/>
              <a:t>11/8/2025</a:t>
            </a:r>
          </a:p>
        </p:txBody>
      </p:sp>
      <p:sp>
        <p:nvSpPr>
          <p:cNvPr id="6" name="Marcador de número de diapositiva 5">
            <a:extLst>
              <a:ext uri="{FF2B5EF4-FFF2-40B4-BE49-F238E27FC236}">
                <a16:creationId xmlns:a16="http://schemas.microsoft.com/office/drawing/2014/main" id="{758D55B4-EFB5-E5DE-2242-A16C643CABC8}"/>
              </a:ext>
            </a:extLst>
          </p:cNvPr>
          <p:cNvSpPr>
            <a:spLocks noGrp="1"/>
          </p:cNvSpPr>
          <p:nvPr>
            <p:ph type="sldNum" sz="quarter" idx="12"/>
          </p:nvPr>
        </p:nvSpPr>
        <p:spPr>
          <a:noFill/>
        </p:spPr>
        <p:txBody>
          <a:bodyPr rtlCol="0"/>
          <a:lstStyle/>
          <a:p>
            <a:pPr rtl="0"/>
            <a:fld id="{27F8DDA4-3B80-4E8A-A8F5-521F73BF9127}" type="slidenum">
              <a:rPr lang="en-US" smtClean="0"/>
              <a:t>‹Nº›</a:t>
            </a:fld>
            <a:endParaRPr lang="en-US"/>
          </a:p>
        </p:txBody>
      </p:sp>
    </p:spTree>
    <p:extLst>
      <p:ext uri="{BB962C8B-B14F-4D97-AF65-F5344CB8AC3E}">
        <p14:creationId xmlns:p14="http://schemas.microsoft.com/office/powerpoint/2010/main" val="1544332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Encabezado de sección">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7D3069F5-8FDE-3652-E906-3619BF9A5D95}"/>
              </a:ext>
              <a:ext uri="{C183D7F6-B498-43B3-948B-1728B52AA6E4}">
                <adec:decorative xmlns:adec="http://schemas.microsoft.com/office/drawing/2017/decorative" val="1"/>
              </a:ext>
            </a:extLst>
          </p:cNvPr>
          <p:cNvSpPr/>
          <p:nvPr/>
        </p:nvSpPr>
        <p:spPr>
          <a:xfrm>
            <a:off x="0" y="0"/>
            <a:ext cx="12192000" cy="6858000"/>
          </a:xfrm>
          <a:prstGeom prst="rect">
            <a:avLst/>
          </a:prstGeom>
          <a:solidFill>
            <a:schemeClr val="accent1"/>
          </a:solid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solidFill>
                <a:srgbClr val="FFB286"/>
              </a:solidFill>
            </a:endParaRPr>
          </a:p>
        </p:txBody>
      </p:sp>
      <p:cxnSp>
        <p:nvCxnSpPr>
          <p:cNvPr id="8" name="Conector recto 7">
            <a:extLst>
              <a:ext uri="{FF2B5EF4-FFF2-40B4-BE49-F238E27FC236}">
                <a16:creationId xmlns:a16="http://schemas.microsoft.com/office/drawing/2014/main" id="{7F3E913D-4F8E-6F1A-DB89-A9E5CB7D266C}"/>
              </a:ext>
              <a:ext uri="{C183D7F6-B498-43B3-948B-1728B52AA6E4}">
                <adec:decorative xmlns:adec="http://schemas.microsoft.com/office/drawing/2017/decorative" val="1"/>
              </a:ext>
            </a:extLst>
          </p:cNvPr>
          <p:cNvCxnSpPr>
            <a:cxnSpLocks/>
          </p:cNvCxnSpPr>
          <p:nvPr/>
        </p:nvCxnSpPr>
        <p:spPr>
          <a:xfrm flipH="1">
            <a:off x="926297" y="6172185"/>
            <a:ext cx="10326757" cy="0"/>
          </a:xfrm>
          <a:prstGeom prst="line">
            <a:avLst/>
          </a:prstGeom>
          <a:ln w="12700">
            <a:solidFill>
              <a:schemeClr val="bg2">
                <a:alpha val="47000"/>
              </a:schemeClr>
            </a:solidFill>
          </a:ln>
        </p:spPr>
        <p:style>
          <a:lnRef idx="1">
            <a:schemeClr val="accent1"/>
          </a:lnRef>
          <a:fillRef idx="0">
            <a:schemeClr val="accent1"/>
          </a:fillRef>
          <a:effectRef idx="0">
            <a:schemeClr val="accent1"/>
          </a:effectRef>
          <a:fontRef idx="minor">
            <a:schemeClr val="tx1"/>
          </a:fontRef>
        </p:style>
      </p:cxnSp>
      <p:sp>
        <p:nvSpPr>
          <p:cNvPr id="9" name="Título 8">
            <a:extLst>
              <a:ext uri="{FF2B5EF4-FFF2-40B4-BE49-F238E27FC236}">
                <a16:creationId xmlns:a16="http://schemas.microsoft.com/office/drawing/2014/main" id="{15478846-46FB-2BEE-98D6-C903223E25CA}"/>
              </a:ext>
            </a:extLst>
          </p:cNvPr>
          <p:cNvSpPr>
            <a:spLocks noGrp="1"/>
          </p:cNvSpPr>
          <p:nvPr>
            <p:ph type="title" hasCustomPrompt="1"/>
          </p:nvPr>
        </p:nvSpPr>
        <p:spPr>
          <a:xfrm>
            <a:off x="128016" y="365760"/>
            <a:ext cx="11534790" cy="5525653"/>
          </a:xfrm>
          <a:noFill/>
        </p:spPr>
        <p:txBody>
          <a:bodyPr rtlCol="0" anchor="t">
            <a:normAutofit/>
          </a:bodyPr>
          <a:lstStyle>
            <a:lvl1pPr>
              <a:defRPr sz="11500" baseline="0">
                <a:ln>
                  <a:solidFill>
                    <a:schemeClr val="bg1"/>
                  </a:solidFill>
                </a:ln>
                <a:solidFill>
                  <a:schemeClr val="accent1"/>
                </a:solidFill>
              </a:defRPr>
            </a:lvl1pPr>
          </a:lstStyle>
          <a:p>
            <a:pPr rtl="0"/>
            <a:r>
              <a:rPr lang="es"/>
              <a:t>Encabezado de sección</a:t>
            </a:r>
          </a:p>
        </p:txBody>
      </p:sp>
      <p:sp>
        <p:nvSpPr>
          <p:cNvPr id="5" name="Marcador de pie de página 4">
            <a:extLst>
              <a:ext uri="{FF2B5EF4-FFF2-40B4-BE49-F238E27FC236}">
                <a16:creationId xmlns:a16="http://schemas.microsoft.com/office/drawing/2014/main" id="{37A8544F-8D58-BFED-5A2B-2F718BA6F4F4}"/>
              </a:ext>
            </a:extLst>
          </p:cNvPr>
          <p:cNvSpPr>
            <a:spLocks noGrp="1"/>
          </p:cNvSpPr>
          <p:nvPr>
            <p:ph type="ftr" sz="quarter" idx="11"/>
          </p:nvPr>
        </p:nvSpPr>
        <p:spPr>
          <a:solidFill>
            <a:schemeClr val="accent1"/>
          </a:solidFill>
        </p:spPr>
        <p:txBody>
          <a:bodyPr rtlCol="0"/>
          <a:lstStyle>
            <a:lvl1pPr>
              <a:defRPr>
                <a:solidFill>
                  <a:schemeClr val="bg1"/>
                </a:solidFill>
              </a:defRPr>
            </a:lvl1pPr>
          </a:lstStyle>
          <a:p>
            <a:pPr rtl="0"/>
            <a:r>
              <a:rPr lang="es"/>
              <a:t>Ejemplo de Texto de pie de página</a:t>
            </a:r>
          </a:p>
        </p:txBody>
      </p:sp>
      <p:sp>
        <p:nvSpPr>
          <p:cNvPr id="4" name="Marcador de fecha 3">
            <a:extLst>
              <a:ext uri="{FF2B5EF4-FFF2-40B4-BE49-F238E27FC236}">
                <a16:creationId xmlns:a16="http://schemas.microsoft.com/office/drawing/2014/main" id="{AB70139D-4890-4E0D-B3FD-098A02AB4ADF}"/>
              </a:ext>
            </a:extLst>
          </p:cNvPr>
          <p:cNvSpPr>
            <a:spLocks noGrp="1"/>
          </p:cNvSpPr>
          <p:nvPr>
            <p:ph type="dt" sz="half" idx="10"/>
          </p:nvPr>
        </p:nvSpPr>
        <p:spPr>
          <a:solidFill>
            <a:schemeClr val="accent1"/>
          </a:solidFill>
        </p:spPr>
        <p:txBody>
          <a:bodyPr rtlCol="0"/>
          <a:lstStyle>
            <a:lvl1pPr>
              <a:defRPr>
                <a:solidFill>
                  <a:schemeClr val="bg1"/>
                </a:solidFill>
              </a:defRPr>
            </a:lvl1pPr>
          </a:lstStyle>
          <a:p>
            <a:pPr rtl="0"/>
            <a:r>
              <a:rPr lang="en-US"/>
              <a:t>11/8/2025</a:t>
            </a:r>
          </a:p>
        </p:txBody>
      </p:sp>
      <p:sp>
        <p:nvSpPr>
          <p:cNvPr id="6" name="Marcador de número de diapositiva 5">
            <a:extLst>
              <a:ext uri="{FF2B5EF4-FFF2-40B4-BE49-F238E27FC236}">
                <a16:creationId xmlns:a16="http://schemas.microsoft.com/office/drawing/2014/main" id="{BA1CD1DB-3989-A34F-B5F7-DF66E018CF83}"/>
              </a:ext>
            </a:extLst>
          </p:cNvPr>
          <p:cNvSpPr>
            <a:spLocks noGrp="1"/>
          </p:cNvSpPr>
          <p:nvPr>
            <p:ph type="sldNum" sz="quarter" idx="12"/>
          </p:nvPr>
        </p:nvSpPr>
        <p:spPr>
          <a:solidFill>
            <a:schemeClr val="accent1"/>
          </a:solidFill>
        </p:spPr>
        <p:txBody>
          <a:bodyPr rtlCol="0"/>
          <a:lstStyle>
            <a:lvl1pPr>
              <a:defRPr>
                <a:solidFill>
                  <a:schemeClr val="bg1"/>
                </a:solidFill>
              </a:defRPr>
            </a:lvl1pPr>
          </a:lstStyle>
          <a:p>
            <a:pPr rtl="0"/>
            <a:fld id="{27F8DDA4-3B80-4E8A-A8F5-521F73BF9127}" type="slidenum">
              <a:rPr lang="en-US" smtClean="0"/>
              <a:t>‹Nº›</a:t>
            </a:fld>
            <a:endParaRPr lang="en-US"/>
          </a:p>
        </p:txBody>
      </p:sp>
    </p:spTree>
    <p:extLst>
      <p:ext uri="{BB962C8B-B14F-4D97-AF65-F5344CB8AC3E}">
        <p14:creationId xmlns:p14="http://schemas.microsoft.com/office/powerpoint/2010/main" val="30734791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Encabezado de sección 2">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7D3069F5-8FDE-3652-E906-3619BF9A5D95}"/>
              </a:ext>
              <a:ext uri="{C183D7F6-B498-43B3-948B-1728B52AA6E4}">
                <adec:decorative xmlns:adec="http://schemas.microsoft.com/office/drawing/2017/decorative" val="1"/>
              </a:ext>
            </a:extLst>
          </p:cNvPr>
          <p:cNvSpPr/>
          <p:nvPr/>
        </p:nvSpPr>
        <p:spPr>
          <a:xfrm>
            <a:off x="0" y="0"/>
            <a:ext cx="12192000" cy="6858000"/>
          </a:xfrm>
          <a:prstGeom prst="rect">
            <a:avLst/>
          </a:prstGeom>
          <a:solidFill>
            <a:schemeClr val="accent1"/>
          </a:solid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solidFill>
                <a:srgbClr val="FFB286"/>
              </a:solidFill>
            </a:endParaRPr>
          </a:p>
        </p:txBody>
      </p:sp>
      <p:cxnSp>
        <p:nvCxnSpPr>
          <p:cNvPr id="8" name="Conector recto 7">
            <a:extLst>
              <a:ext uri="{FF2B5EF4-FFF2-40B4-BE49-F238E27FC236}">
                <a16:creationId xmlns:a16="http://schemas.microsoft.com/office/drawing/2014/main" id="{7F3E913D-4F8E-6F1A-DB89-A9E5CB7D266C}"/>
              </a:ext>
              <a:ext uri="{C183D7F6-B498-43B3-948B-1728B52AA6E4}">
                <adec:decorative xmlns:adec="http://schemas.microsoft.com/office/drawing/2017/decorative" val="1"/>
              </a:ext>
            </a:extLst>
          </p:cNvPr>
          <p:cNvCxnSpPr>
            <a:cxnSpLocks/>
          </p:cNvCxnSpPr>
          <p:nvPr/>
        </p:nvCxnSpPr>
        <p:spPr>
          <a:xfrm>
            <a:off x="11506200" y="868362"/>
            <a:ext cx="0" cy="5270021"/>
          </a:xfrm>
          <a:prstGeom prst="line">
            <a:avLst/>
          </a:prstGeom>
          <a:ln w="12700">
            <a:solidFill>
              <a:schemeClr val="bg2">
                <a:alpha val="47000"/>
              </a:schemeClr>
            </a:solidFill>
          </a:ln>
        </p:spPr>
        <p:style>
          <a:lnRef idx="1">
            <a:schemeClr val="accent1"/>
          </a:lnRef>
          <a:fillRef idx="0">
            <a:schemeClr val="accent1"/>
          </a:fillRef>
          <a:effectRef idx="0">
            <a:schemeClr val="accent1"/>
          </a:effectRef>
          <a:fontRef idx="minor">
            <a:schemeClr val="tx1"/>
          </a:fontRef>
        </p:style>
      </p:cxnSp>
      <p:sp>
        <p:nvSpPr>
          <p:cNvPr id="2" name="Título 1">
            <a:extLst>
              <a:ext uri="{FF2B5EF4-FFF2-40B4-BE49-F238E27FC236}">
                <a16:creationId xmlns:a16="http://schemas.microsoft.com/office/drawing/2014/main" id="{F8907FF6-0445-6CA3-7211-D4B7444D7BC9}"/>
              </a:ext>
            </a:extLst>
          </p:cNvPr>
          <p:cNvSpPr>
            <a:spLocks noGrp="1"/>
          </p:cNvSpPr>
          <p:nvPr>
            <p:ph type="title" hasCustomPrompt="1"/>
          </p:nvPr>
        </p:nvSpPr>
        <p:spPr>
          <a:xfrm>
            <a:off x="185877" y="1062360"/>
            <a:ext cx="9948723" cy="5762371"/>
          </a:xfrm>
          <a:noFill/>
        </p:spPr>
        <p:txBody>
          <a:bodyPr bIns="0" rtlCol="0" anchor="b">
            <a:normAutofit/>
          </a:bodyPr>
          <a:lstStyle>
            <a:lvl1pPr>
              <a:lnSpc>
                <a:spcPct val="80000"/>
              </a:lnSpc>
              <a:defRPr sz="11500" spc="-170" baseline="0">
                <a:ln>
                  <a:noFill/>
                </a:ln>
                <a:solidFill>
                  <a:schemeClr val="accent2">
                    <a:lumMod val="60000"/>
                    <a:lumOff val="40000"/>
                    <a:alpha val="80000"/>
                  </a:schemeClr>
                </a:solidFill>
              </a:defRPr>
            </a:lvl1pPr>
          </a:lstStyle>
          <a:p>
            <a:pPr rtl="0"/>
            <a:r>
              <a:rPr lang="es"/>
              <a:t>Encabezado de sección</a:t>
            </a:r>
          </a:p>
        </p:txBody>
      </p:sp>
      <p:sp>
        <p:nvSpPr>
          <p:cNvPr id="5" name="Marcador de pie de página 4">
            <a:extLst>
              <a:ext uri="{FF2B5EF4-FFF2-40B4-BE49-F238E27FC236}">
                <a16:creationId xmlns:a16="http://schemas.microsoft.com/office/drawing/2014/main" id="{37A8544F-8D58-BFED-5A2B-2F718BA6F4F4}"/>
              </a:ext>
            </a:extLst>
          </p:cNvPr>
          <p:cNvSpPr>
            <a:spLocks noGrp="1"/>
          </p:cNvSpPr>
          <p:nvPr>
            <p:ph type="ftr" sz="quarter" idx="11"/>
          </p:nvPr>
        </p:nvSpPr>
        <p:spPr>
          <a:xfrm>
            <a:off x="9677400" y="618213"/>
            <a:ext cx="1941441" cy="444147"/>
          </a:xfrm>
          <a:solidFill>
            <a:schemeClr val="accent1"/>
          </a:solidFill>
        </p:spPr>
        <p:txBody>
          <a:bodyPr rtlCol="0" anchor="t"/>
          <a:lstStyle>
            <a:lvl1pPr algn="r">
              <a:defRPr>
                <a:solidFill>
                  <a:schemeClr val="bg1"/>
                </a:solidFill>
              </a:defRPr>
            </a:lvl1pPr>
          </a:lstStyle>
          <a:p>
            <a:pPr rtl="0"/>
            <a:r>
              <a:rPr lang="es"/>
              <a:t>Ejemplo de Texto de pie de página</a:t>
            </a:r>
          </a:p>
        </p:txBody>
      </p:sp>
      <p:sp>
        <p:nvSpPr>
          <p:cNvPr id="4" name="Marcador de fecha 3">
            <a:extLst>
              <a:ext uri="{FF2B5EF4-FFF2-40B4-BE49-F238E27FC236}">
                <a16:creationId xmlns:a16="http://schemas.microsoft.com/office/drawing/2014/main" id="{AB70139D-4890-4E0D-B3FD-098A02AB4ADF}"/>
              </a:ext>
            </a:extLst>
          </p:cNvPr>
          <p:cNvSpPr>
            <a:spLocks noGrp="1"/>
          </p:cNvSpPr>
          <p:nvPr>
            <p:ph type="dt" sz="half" idx="10"/>
          </p:nvPr>
        </p:nvSpPr>
        <p:spPr>
          <a:xfrm>
            <a:off x="10134600" y="5991663"/>
            <a:ext cx="1079954" cy="365125"/>
          </a:xfrm>
          <a:solidFill>
            <a:schemeClr val="accent1"/>
          </a:solidFill>
        </p:spPr>
        <p:txBody>
          <a:bodyPr rtlCol="0"/>
          <a:lstStyle>
            <a:lvl1pPr>
              <a:defRPr>
                <a:solidFill>
                  <a:schemeClr val="bg1"/>
                </a:solidFill>
              </a:defRPr>
            </a:lvl1pPr>
          </a:lstStyle>
          <a:p>
            <a:pPr rtl="0"/>
            <a:r>
              <a:rPr lang="en-US"/>
              <a:t>11/8/2025</a:t>
            </a:r>
          </a:p>
        </p:txBody>
      </p:sp>
      <p:sp>
        <p:nvSpPr>
          <p:cNvPr id="6" name="Marcador de número de diapositiva 5">
            <a:extLst>
              <a:ext uri="{FF2B5EF4-FFF2-40B4-BE49-F238E27FC236}">
                <a16:creationId xmlns:a16="http://schemas.microsoft.com/office/drawing/2014/main" id="{BA1CD1DB-3989-A34F-B5F7-DF66E018CF83}"/>
              </a:ext>
            </a:extLst>
          </p:cNvPr>
          <p:cNvSpPr>
            <a:spLocks noGrp="1"/>
          </p:cNvSpPr>
          <p:nvPr>
            <p:ph type="sldNum" sz="quarter" idx="12"/>
          </p:nvPr>
        </p:nvSpPr>
        <p:spPr>
          <a:xfrm>
            <a:off x="11210544" y="5991663"/>
            <a:ext cx="429372" cy="365125"/>
          </a:xfrm>
          <a:solidFill>
            <a:schemeClr val="accent1"/>
          </a:solidFill>
        </p:spPr>
        <p:txBody>
          <a:bodyPr rtlCol="0"/>
          <a:lstStyle>
            <a:lvl1pPr>
              <a:defRPr>
                <a:solidFill>
                  <a:schemeClr val="bg1"/>
                </a:solidFill>
              </a:defRPr>
            </a:lvl1pPr>
          </a:lstStyle>
          <a:p>
            <a:pPr rtl="0"/>
            <a:fld id="{27F8DDA4-3B80-4E8A-A8F5-521F73BF9127}" type="slidenum">
              <a:rPr lang="en-US" smtClean="0"/>
              <a:t>‹Nº›</a:t>
            </a:fld>
            <a:endParaRPr lang="en-US"/>
          </a:p>
        </p:txBody>
      </p:sp>
    </p:spTree>
    <p:extLst>
      <p:ext uri="{BB962C8B-B14F-4D97-AF65-F5344CB8AC3E}">
        <p14:creationId xmlns:p14="http://schemas.microsoft.com/office/powerpoint/2010/main" val="3256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Agenda">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653CEDCC-8645-A5B4-D871-D690615124B2}"/>
              </a:ext>
              <a:ext uri="{C183D7F6-B498-43B3-948B-1728B52AA6E4}">
                <adec:decorative xmlns:adec="http://schemas.microsoft.com/office/drawing/2017/decorative" val="1"/>
              </a:ext>
            </a:extLst>
          </p:cNvPr>
          <p:cNvSpPr/>
          <p:nvPr/>
        </p:nvSpPr>
        <p:spPr>
          <a:xfrm>
            <a:off x="1" y="0"/>
            <a:ext cx="12191996" cy="6858000"/>
          </a:xfrm>
          <a:prstGeom prst="rect">
            <a:avLst/>
          </a:prstGeom>
          <a:solidFill>
            <a:schemeClr val="bg2">
              <a:lumMod val="90000"/>
            </a:schemeClr>
          </a:solid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solidFill>
                <a:srgbClr val="FF8A4F"/>
              </a:solidFill>
            </a:endParaRPr>
          </a:p>
        </p:txBody>
      </p:sp>
      <p:cxnSp>
        <p:nvCxnSpPr>
          <p:cNvPr id="9" name="Conector recto 8">
            <a:extLst>
              <a:ext uri="{FF2B5EF4-FFF2-40B4-BE49-F238E27FC236}">
                <a16:creationId xmlns:a16="http://schemas.microsoft.com/office/drawing/2014/main" id="{65A45860-DB3A-9EDB-7B6D-FBF1001212E9}"/>
              </a:ext>
              <a:ext uri="{C183D7F6-B498-43B3-948B-1728B52AA6E4}">
                <adec:decorative xmlns:adec="http://schemas.microsoft.com/office/drawing/2017/decorative" val="1"/>
              </a:ext>
            </a:extLst>
          </p:cNvPr>
          <p:cNvCxnSpPr>
            <a:cxnSpLocks/>
          </p:cNvCxnSpPr>
          <p:nvPr/>
        </p:nvCxnSpPr>
        <p:spPr>
          <a:xfrm flipH="1">
            <a:off x="1321906" y="685800"/>
            <a:ext cx="10184294" cy="0"/>
          </a:xfrm>
          <a:prstGeom prst="line">
            <a:avLst/>
          </a:prstGeom>
          <a:ln w="12700">
            <a:solidFill>
              <a:schemeClr val="tx2">
                <a:alpha val="75000"/>
              </a:schemeClr>
            </a:solidFill>
          </a:ln>
        </p:spPr>
        <p:style>
          <a:lnRef idx="1">
            <a:schemeClr val="accent1"/>
          </a:lnRef>
          <a:fillRef idx="0">
            <a:schemeClr val="accent1"/>
          </a:fillRef>
          <a:effectRef idx="0">
            <a:schemeClr val="accent1"/>
          </a:effectRef>
          <a:fontRef idx="minor">
            <a:schemeClr val="tx1"/>
          </a:fontRef>
        </p:style>
      </p:cxnSp>
      <p:sp>
        <p:nvSpPr>
          <p:cNvPr id="8" name="Rectángulo 7">
            <a:extLst>
              <a:ext uri="{FF2B5EF4-FFF2-40B4-BE49-F238E27FC236}">
                <a16:creationId xmlns:a16="http://schemas.microsoft.com/office/drawing/2014/main" id="{CC2FAA59-861A-3F3D-3441-F663554088BE}"/>
              </a:ext>
              <a:ext uri="{C183D7F6-B498-43B3-948B-1728B52AA6E4}">
                <adec:decorative xmlns:adec="http://schemas.microsoft.com/office/drawing/2017/decorative" val="1"/>
              </a:ext>
            </a:extLst>
          </p:cNvPr>
          <p:cNvSpPr/>
          <p:nvPr/>
        </p:nvSpPr>
        <p:spPr>
          <a:xfrm>
            <a:off x="4724403" y="2043904"/>
            <a:ext cx="7467597" cy="481409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 name="Título 1">
            <a:extLst>
              <a:ext uri="{FF2B5EF4-FFF2-40B4-BE49-F238E27FC236}">
                <a16:creationId xmlns:a16="http://schemas.microsoft.com/office/drawing/2014/main" id="{421917DD-3691-27F7-68C8-EACE32AEAF6A}"/>
              </a:ext>
            </a:extLst>
          </p:cNvPr>
          <p:cNvSpPr>
            <a:spLocks noGrp="1"/>
          </p:cNvSpPr>
          <p:nvPr>
            <p:ph type="title" hasCustomPrompt="1"/>
          </p:nvPr>
        </p:nvSpPr>
        <p:spPr>
          <a:xfrm rot="16200000">
            <a:off x="-1406175" y="2720396"/>
            <a:ext cx="5645423" cy="2494309"/>
          </a:xfrm>
          <a:solidFill>
            <a:schemeClr val="bg2">
              <a:lumMod val="90000"/>
            </a:schemeClr>
          </a:solidFill>
        </p:spPr>
        <p:txBody>
          <a:bodyPr vert="horz" lIns="91440" tIns="45720" rIns="91440" bIns="137160" rtlCol="0" anchor="t">
            <a:normAutofit/>
          </a:bodyPr>
          <a:lstStyle>
            <a:lvl1pPr>
              <a:defRPr lang="en-US" sz="12000" dirty="0">
                <a:solidFill>
                  <a:schemeClr val="accent2"/>
                </a:solidFill>
              </a:defRPr>
            </a:lvl1pPr>
          </a:lstStyle>
          <a:p>
            <a:pPr lvl="0" rtl="0"/>
            <a:r>
              <a:rPr lang="es"/>
              <a:t>Agenda</a:t>
            </a:r>
          </a:p>
        </p:txBody>
      </p:sp>
      <p:sp>
        <p:nvSpPr>
          <p:cNvPr id="5" name="Marcador de pie de página 4">
            <a:extLst>
              <a:ext uri="{FF2B5EF4-FFF2-40B4-BE49-F238E27FC236}">
                <a16:creationId xmlns:a16="http://schemas.microsoft.com/office/drawing/2014/main" id="{A1D27EA8-C1D8-B105-9F54-16985594DB0A}"/>
              </a:ext>
            </a:extLst>
          </p:cNvPr>
          <p:cNvSpPr>
            <a:spLocks noGrp="1"/>
          </p:cNvSpPr>
          <p:nvPr>
            <p:ph type="ftr" sz="quarter" idx="11"/>
          </p:nvPr>
        </p:nvSpPr>
        <p:spPr>
          <a:xfrm>
            <a:off x="586410" y="569843"/>
            <a:ext cx="1470992" cy="541698"/>
          </a:xfrm>
          <a:solidFill>
            <a:schemeClr val="bg2">
              <a:lumMod val="90000"/>
            </a:schemeClr>
          </a:solidFill>
        </p:spPr>
        <p:txBody>
          <a:bodyPr rtlCol="0" anchor="t"/>
          <a:lstStyle>
            <a:lvl1pPr algn="l">
              <a:defRPr sz="1050"/>
            </a:lvl1pPr>
          </a:lstStyle>
          <a:p>
            <a:pPr rtl="0"/>
            <a:r>
              <a:rPr lang="es"/>
              <a:t>Ejemplo de texto de pie de página</a:t>
            </a:r>
          </a:p>
        </p:txBody>
      </p:sp>
      <p:sp>
        <p:nvSpPr>
          <p:cNvPr id="3" name="Marcador de contenido 2">
            <a:extLst>
              <a:ext uri="{FF2B5EF4-FFF2-40B4-BE49-F238E27FC236}">
                <a16:creationId xmlns:a16="http://schemas.microsoft.com/office/drawing/2014/main" id="{DDDF1F66-DA3A-1E9E-183A-4FB86FC67F15}"/>
              </a:ext>
            </a:extLst>
          </p:cNvPr>
          <p:cNvSpPr>
            <a:spLocks noGrp="1"/>
          </p:cNvSpPr>
          <p:nvPr>
            <p:ph idx="1"/>
          </p:nvPr>
        </p:nvSpPr>
        <p:spPr>
          <a:xfrm>
            <a:off x="5410198" y="2743202"/>
            <a:ext cx="6096001" cy="3467098"/>
          </a:xfrm>
        </p:spPr>
        <p:txBody>
          <a:bodyPr rtlCol="0">
            <a:normAutofit/>
          </a:bodyPr>
          <a:lstStyle>
            <a:lvl1pPr marL="342900" indent="-342900">
              <a:buClr>
                <a:schemeClr val="accent2"/>
              </a:buClr>
              <a:buFont typeface="+mj-lt"/>
              <a:buAutoNum type="arabicPeriod"/>
              <a:defRPr sz="1800"/>
            </a:lvl1pPr>
            <a:lvl2pPr marL="800100" indent="-342900">
              <a:buClr>
                <a:schemeClr val="accent2"/>
              </a:buClr>
              <a:buFont typeface="+mj-lt"/>
              <a:buAutoNum type="arabicPeriod"/>
              <a:defRPr sz="1600"/>
            </a:lvl2pPr>
            <a:lvl3pPr marL="1257300" indent="-342900">
              <a:buClr>
                <a:schemeClr val="accent2"/>
              </a:buClr>
              <a:buFont typeface="+mj-lt"/>
              <a:buAutoNum type="arabicPeriod"/>
              <a:defRPr sz="1400"/>
            </a:lvl3pPr>
            <a:lvl4pPr>
              <a:buClr>
                <a:schemeClr val="accent2"/>
              </a:buClr>
              <a:buFont typeface="+mj-lt"/>
              <a:buAutoNum type="arabicPeriod"/>
              <a:defRPr sz="1200"/>
            </a:lvl4pPr>
            <a:lvl5pPr>
              <a:buClr>
                <a:schemeClr val="accent2"/>
              </a:buClr>
              <a:buFont typeface="+mj-lt"/>
              <a:buAutoNum type="arabicPeriod"/>
              <a:defRPr sz="1200"/>
            </a:lvl5pPr>
          </a:lstStyle>
          <a:p>
            <a:pPr lvl="0" rtl="0"/>
            <a:r>
              <a:rPr lang="es"/>
              <a:t>Haga clic para modificar los estilos de texto del patrón</a:t>
            </a:r>
          </a:p>
          <a:p>
            <a:pPr lvl="1" rtl="0"/>
            <a:r>
              <a:rPr lang="es"/>
              <a:t>Segundo nivel</a:t>
            </a:r>
          </a:p>
          <a:p>
            <a:pPr lvl="2" rtl="0"/>
            <a:r>
              <a:rPr lang="es"/>
              <a:t>Tercer nivel</a:t>
            </a:r>
          </a:p>
          <a:p>
            <a:pPr lvl="3" rtl="0"/>
            <a:r>
              <a:rPr lang="es"/>
              <a:t>Cuarto nivel</a:t>
            </a:r>
          </a:p>
          <a:p>
            <a:pPr lvl="4" rtl="0"/>
            <a:r>
              <a:rPr lang="es"/>
              <a:t>Quinto nivel</a:t>
            </a:r>
            <a:endParaRPr lang="en-US" dirty="0"/>
          </a:p>
        </p:txBody>
      </p:sp>
      <p:sp>
        <p:nvSpPr>
          <p:cNvPr id="4" name="Marcador de fecha 3">
            <a:extLst>
              <a:ext uri="{FF2B5EF4-FFF2-40B4-BE49-F238E27FC236}">
                <a16:creationId xmlns:a16="http://schemas.microsoft.com/office/drawing/2014/main" id="{4C64A704-5499-D0F7-F550-5994C49F8C26}"/>
              </a:ext>
            </a:extLst>
          </p:cNvPr>
          <p:cNvSpPr>
            <a:spLocks noGrp="1"/>
          </p:cNvSpPr>
          <p:nvPr>
            <p:ph type="dt" sz="half" idx="10"/>
          </p:nvPr>
        </p:nvSpPr>
        <p:spPr>
          <a:xfrm>
            <a:off x="9900458" y="413627"/>
            <a:ext cx="1256738" cy="545500"/>
          </a:xfrm>
          <a:solidFill>
            <a:schemeClr val="bg2">
              <a:lumMod val="90000"/>
            </a:schemeClr>
          </a:solidFill>
        </p:spPr>
        <p:txBody>
          <a:bodyPr rtlCol="0"/>
          <a:lstStyle/>
          <a:p>
            <a:pPr rtl="0"/>
            <a:r>
              <a:rPr lang="en-US"/>
              <a:t>11/8/2025</a:t>
            </a:r>
          </a:p>
        </p:txBody>
      </p:sp>
      <p:sp>
        <p:nvSpPr>
          <p:cNvPr id="6" name="Marcador de número de diapositiva 5">
            <a:extLst>
              <a:ext uri="{FF2B5EF4-FFF2-40B4-BE49-F238E27FC236}">
                <a16:creationId xmlns:a16="http://schemas.microsoft.com/office/drawing/2014/main" id="{AD2F2DDE-AF7B-917E-704F-1E12AB9BFFCD}"/>
              </a:ext>
            </a:extLst>
          </p:cNvPr>
          <p:cNvSpPr>
            <a:spLocks noGrp="1"/>
          </p:cNvSpPr>
          <p:nvPr>
            <p:ph type="sldNum" sz="quarter" idx="12"/>
          </p:nvPr>
        </p:nvSpPr>
        <p:spPr>
          <a:xfrm>
            <a:off x="11157196" y="413627"/>
            <a:ext cx="429372" cy="545500"/>
          </a:xfrm>
          <a:solidFill>
            <a:schemeClr val="bg2">
              <a:lumMod val="90000"/>
            </a:schemeClr>
          </a:solidFill>
        </p:spPr>
        <p:txBody>
          <a:bodyPr rtlCol="0"/>
          <a:lstStyle/>
          <a:p>
            <a:pPr rtl="0"/>
            <a:fld id="{27F8DDA4-3B80-4E8A-A8F5-521F73BF9127}" type="slidenum">
              <a:rPr lang="en-US" smtClean="0"/>
              <a:t>‹Nº›</a:t>
            </a:fld>
            <a:endParaRPr lang="en-US"/>
          </a:p>
        </p:txBody>
      </p:sp>
    </p:spTree>
    <p:extLst>
      <p:ext uri="{BB962C8B-B14F-4D97-AF65-F5344CB8AC3E}">
        <p14:creationId xmlns:p14="http://schemas.microsoft.com/office/powerpoint/2010/main" val="35400498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Agenda con imagen">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653CEDCC-8645-A5B4-D871-D690615124B2}"/>
              </a:ext>
              <a:ext uri="{C183D7F6-B498-43B3-948B-1728B52AA6E4}">
                <adec:decorative xmlns:adec="http://schemas.microsoft.com/office/drawing/2017/decorative" val="1"/>
              </a:ext>
            </a:extLst>
          </p:cNvPr>
          <p:cNvSpPr/>
          <p:nvPr/>
        </p:nvSpPr>
        <p:spPr>
          <a:xfrm>
            <a:off x="1" y="0"/>
            <a:ext cx="12191996" cy="6858000"/>
          </a:xfrm>
          <a:prstGeom prst="rect">
            <a:avLst/>
          </a:prstGeom>
          <a:solidFill>
            <a:schemeClr val="bg2">
              <a:lumMod val="90000"/>
            </a:schemeClr>
          </a:solid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solidFill>
                <a:srgbClr val="FF8A4F"/>
              </a:solidFill>
            </a:endParaRPr>
          </a:p>
        </p:txBody>
      </p:sp>
      <p:sp>
        <p:nvSpPr>
          <p:cNvPr id="8" name="Rectángulo 7">
            <a:extLst>
              <a:ext uri="{FF2B5EF4-FFF2-40B4-BE49-F238E27FC236}">
                <a16:creationId xmlns:a16="http://schemas.microsoft.com/office/drawing/2014/main" id="{CC2FAA59-861A-3F3D-3441-F663554088BE}"/>
              </a:ext>
              <a:ext uri="{C183D7F6-B498-43B3-948B-1728B52AA6E4}">
                <adec:decorative xmlns:adec="http://schemas.microsoft.com/office/drawing/2017/decorative" val="1"/>
              </a:ext>
            </a:extLst>
          </p:cNvPr>
          <p:cNvSpPr/>
          <p:nvPr/>
        </p:nvSpPr>
        <p:spPr>
          <a:xfrm>
            <a:off x="1371603" y="3415504"/>
            <a:ext cx="10820397" cy="344249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dirty="0"/>
          </a:p>
        </p:txBody>
      </p:sp>
      <p:cxnSp>
        <p:nvCxnSpPr>
          <p:cNvPr id="9" name="Conector recto 8">
            <a:extLst>
              <a:ext uri="{FF2B5EF4-FFF2-40B4-BE49-F238E27FC236}">
                <a16:creationId xmlns:a16="http://schemas.microsoft.com/office/drawing/2014/main" id="{65A45860-DB3A-9EDB-7B6D-FBF1001212E9}"/>
              </a:ext>
              <a:ext uri="{C183D7F6-B498-43B3-948B-1728B52AA6E4}">
                <adec:decorative xmlns:adec="http://schemas.microsoft.com/office/drawing/2017/decorative" val="1"/>
              </a:ext>
            </a:extLst>
          </p:cNvPr>
          <p:cNvCxnSpPr>
            <a:cxnSpLocks/>
          </p:cNvCxnSpPr>
          <p:nvPr/>
        </p:nvCxnSpPr>
        <p:spPr>
          <a:xfrm flipV="1">
            <a:off x="11506200" y="1113182"/>
            <a:ext cx="0" cy="1704012"/>
          </a:xfrm>
          <a:prstGeom prst="line">
            <a:avLst/>
          </a:prstGeom>
          <a:ln w="12700">
            <a:solidFill>
              <a:schemeClr val="tx2">
                <a:alpha val="75000"/>
              </a:schemeClr>
            </a:solidFill>
          </a:ln>
        </p:spPr>
        <p:style>
          <a:lnRef idx="1">
            <a:schemeClr val="accent1"/>
          </a:lnRef>
          <a:fillRef idx="0">
            <a:schemeClr val="accent1"/>
          </a:fillRef>
          <a:effectRef idx="0">
            <a:schemeClr val="accent1"/>
          </a:effectRef>
          <a:fontRef idx="minor">
            <a:schemeClr val="tx1"/>
          </a:fontRef>
        </p:style>
      </p:cxnSp>
      <p:sp>
        <p:nvSpPr>
          <p:cNvPr id="2" name="Título 1">
            <a:extLst>
              <a:ext uri="{FF2B5EF4-FFF2-40B4-BE49-F238E27FC236}">
                <a16:creationId xmlns:a16="http://schemas.microsoft.com/office/drawing/2014/main" id="{421917DD-3691-27F7-68C8-EACE32AEAF6A}"/>
              </a:ext>
            </a:extLst>
          </p:cNvPr>
          <p:cNvSpPr>
            <a:spLocks noGrp="1"/>
          </p:cNvSpPr>
          <p:nvPr>
            <p:ph type="title" hasCustomPrompt="1"/>
          </p:nvPr>
        </p:nvSpPr>
        <p:spPr>
          <a:xfrm>
            <a:off x="146306" y="182880"/>
            <a:ext cx="7930892" cy="2238587"/>
          </a:xfrm>
          <a:noFill/>
        </p:spPr>
        <p:txBody>
          <a:bodyPr rtlCol="0" anchor="t">
            <a:normAutofit/>
          </a:bodyPr>
          <a:lstStyle>
            <a:lvl1pPr>
              <a:defRPr sz="12000" spc="-50" baseline="0">
                <a:solidFill>
                  <a:schemeClr val="accent2"/>
                </a:solidFill>
              </a:defRPr>
            </a:lvl1pPr>
          </a:lstStyle>
          <a:p>
            <a:pPr rtl="0"/>
            <a:r>
              <a:rPr lang="es"/>
              <a:t>Agenda</a:t>
            </a:r>
          </a:p>
        </p:txBody>
      </p:sp>
      <p:sp>
        <p:nvSpPr>
          <p:cNvPr id="3" name="Marcador de contenido 2">
            <a:extLst>
              <a:ext uri="{FF2B5EF4-FFF2-40B4-BE49-F238E27FC236}">
                <a16:creationId xmlns:a16="http://schemas.microsoft.com/office/drawing/2014/main" id="{DDDF1F66-DA3A-1E9E-183A-4FB86FC67F15}"/>
              </a:ext>
            </a:extLst>
          </p:cNvPr>
          <p:cNvSpPr>
            <a:spLocks noGrp="1"/>
          </p:cNvSpPr>
          <p:nvPr>
            <p:ph idx="1"/>
          </p:nvPr>
        </p:nvSpPr>
        <p:spPr>
          <a:xfrm>
            <a:off x="1804946" y="3840480"/>
            <a:ext cx="6543924" cy="2536466"/>
          </a:xfrm>
        </p:spPr>
        <p:txBody>
          <a:bodyPr rtlCol="0">
            <a:normAutofit/>
          </a:bodyPr>
          <a:lstStyle>
            <a:lvl1pPr marL="342900" indent="-342900">
              <a:buClr>
                <a:schemeClr val="accent2"/>
              </a:buClr>
              <a:buFont typeface="+mj-lt"/>
              <a:buAutoNum type="arabicPeriod"/>
              <a:defRPr sz="1800"/>
            </a:lvl1pPr>
            <a:lvl2pPr marL="800100" indent="-342900">
              <a:buClr>
                <a:schemeClr val="accent2"/>
              </a:buClr>
              <a:buFont typeface="+mj-lt"/>
              <a:buAutoNum type="arabicPeriod"/>
              <a:defRPr sz="1600"/>
            </a:lvl2pPr>
            <a:lvl3pPr marL="1257300" indent="-342900">
              <a:buClr>
                <a:schemeClr val="accent2"/>
              </a:buClr>
              <a:buFont typeface="+mj-lt"/>
              <a:buAutoNum type="arabicPeriod"/>
              <a:defRPr sz="1400"/>
            </a:lvl3pPr>
            <a:lvl4pPr>
              <a:buClr>
                <a:schemeClr val="accent2"/>
              </a:buClr>
              <a:buFont typeface="+mj-lt"/>
              <a:buAutoNum type="arabicPeriod"/>
              <a:defRPr sz="1200"/>
            </a:lvl4pPr>
            <a:lvl5pPr>
              <a:buClr>
                <a:schemeClr val="accent2"/>
              </a:buClr>
              <a:buFont typeface="+mj-lt"/>
              <a:buAutoNum type="arabicPeriod"/>
              <a:defRPr sz="1200"/>
            </a:lvl5pPr>
          </a:lstStyle>
          <a:p>
            <a:pPr lvl="0" rtl="0"/>
            <a:r>
              <a:rPr lang="es"/>
              <a:t>Haga clic para modificar los estilos de texto del patrón</a:t>
            </a:r>
          </a:p>
          <a:p>
            <a:pPr lvl="1" rtl="0"/>
            <a:r>
              <a:rPr lang="es"/>
              <a:t>Segundo nivel</a:t>
            </a:r>
          </a:p>
          <a:p>
            <a:pPr lvl="2" rtl="0"/>
            <a:r>
              <a:rPr lang="es"/>
              <a:t>Tercer nivel</a:t>
            </a:r>
          </a:p>
          <a:p>
            <a:pPr lvl="3" rtl="0"/>
            <a:r>
              <a:rPr lang="es"/>
              <a:t>Cuarto nivel</a:t>
            </a:r>
          </a:p>
          <a:p>
            <a:pPr lvl="4" rtl="0"/>
            <a:r>
              <a:rPr lang="es"/>
              <a:t>Quinto nivel</a:t>
            </a:r>
            <a:endParaRPr lang="en-US" dirty="0"/>
          </a:p>
        </p:txBody>
      </p:sp>
      <p:sp>
        <p:nvSpPr>
          <p:cNvPr id="5" name="Marcador de pie de página 4">
            <a:extLst>
              <a:ext uri="{FF2B5EF4-FFF2-40B4-BE49-F238E27FC236}">
                <a16:creationId xmlns:a16="http://schemas.microsoft.com/office/drawing/2014/main" id="{A1D27EA8-C1D8-B105-9F54-16985594DB0A}"/>
              </a:ext>
            </a:extLst>
          </p:cNvPr>
          <p:cNvSpPr>
            <a:spLocks noGrp="1"/>
          </p:cNvSpPr>
          <p:nvPr>
            <p:ph type="ftr" sz="quarter" idx="11"/>
          </p:nvPr>
        </p:nvSpPr>
        <p:spPr>
          <a:xfrm>
            <a:off x="10134611" y="612381"/>
            <a:ext cx="1484228" cy="479352"/>
          </a:xfrm>
          <a:noFill/>
        </p:spPr>
        <p:txBody>
          <a:bodyPr rtlCol="0" anchor="t"/>
          <a:lstStyle>
            <a:lvl1pPr algn="r">
              <a:defRPr sz="1050"/>
            </a:lvl1pPr>
          </a:lstStyle>
          <a:p>
            <a:pPr rtl="0"/>
            <a:r>
              <a:rPr lang="es"/>
              <a:t>Ejemplo de Texto de pie de página</a:t>
            </a:r>
          </a:p>
        </p:txBody>
      </p:sp>
      <p:sp>
        <p:nvSpPr>
          <p:cNvPr id="4" name="Marcador de fecha 3">
            <a:extLst>
              <a:ext uri="{FF2B5EF4-FFF2-40B4-BE49-F238E27FC236}">
                <a16:creationId xmlns:a16="http://schemas.microsoft.com/office/drawing/2014/main" id="{4C64A704-5499-D0F7-F550-5994C49F8C26}"/>
              </a:ext>
            </a:extLst>
          </p:cNvPr>
          <p:cNvSpPr>
            <a:spLocks noGrp="1"/>
          </p:cNvSpPr>
          <p:nvPr>
            <p:ph type="dt" sz="half" idx="10"/>
          </p:nvPr>
        </p:nvSpPr>
        <p:spPr>
          <a:xfrm>
            <a:off x="9933512" y="2756699"/>
            <a:ext cx="1256738" cy="423823"/>
          </a:xfrm>
          <a:solidFill>
            <a:schemeClr val="bg2">
              <a:lumMod val="90000"/>
            </a:schemeClr>
          </a:solidFill>
        </p:spPr>
        <p:txBody>
          <a:bodyPr rtlCol="0" anchor="ctr"/>
          <a:lstStyle>
            <a:lvl1pPr algn="r">
              <a:defRPr/>
            </a:lvl1pPr>
          </a:lstStyle>
          <a:p>
            <a:pPr rtl="0"/>
            <a:r>
              <a:rPr lang="en-US"/>
              <a:t>11/8/2025</a:t>
            </a:r>
          </a:p>
        </p:txBody>
      </p:sp>
      <p:sp>
        <p:nvSpPr>
          <p:cNvPr id="6" name="Marcador de número de diapositiva 5">
            <a:extLst>
              <a:ext uri="{FF2B5EF4-FFF2-40B4-BE49-F238E27FC236}">
                <a16:creationId xmlns:a16="http://schemas.microsoft.com/office/drawing/2014/main" id="{AD2F2DDE-AF7B-917E-704F-1E12AB9BFFCD}"/>
              </a:ext>
            </a:extLst>
          </p:cNvPr>
          <p:cNvSpPr>
            <a:spLocks noGrp="1"/>
          </p:cNvSpPr>
          <p:nvPr>
            <p:ph type="sldNum" sz="quarter" idx="12"/>
          </p:nvPr>
        </p:nvSpPr>
        <p:spPr>
          <a:xfrm>
            <a:off x="11210544" y="2756699"/>
            <a:ext cx="429372" cy="423823"/>
          </a:xfrm>
          <a:solidFill>
            <a:schemeClr val="bg2">
              <a:lumMod val="90000"/>
            </a:schemeClr>
          </a:solidFill>
        </p:spPr>
        <p:txBody>
          <a:bodyPr rtlCol="0"/>
          <a:lstStyle/>
          <a:p>
            <a:pPr rtl="0"/>
            <a:fld id="{27F8DDA4-3B80-4E8A-A8F5-521F73BF9127}" type="slidenum">
              <a:rPr lang="en-US" smtClean="0"/>
              <a:t>‹Nº›</a:t>
            </a:fld>
            <a:endParaRPr lang="en-US"/>
          </a:p>
        </p:txBody>
      </p:sp>
      <p:sp>
        <p:nvSpPr>
          <p:cNvPr id="14" name="Marcador de posición de imagen 13">
            <a:extLst>
              <a:ext uri="{FF2B5EF4-FFF2-40B4-BE49-F238E27FC236}">
                <a16:creationId xmlns:a16="http://schemas.microsoft.com/office/drawing/2014/main" id="{1DA62460-475C-38E7-135D-916B98438D09}"/>
              </a:ext>
            </a:extLst>
          </p:cNvPr>
          <p:cNvSpPr>
            <a:spLocks noGrp="1"/>
          </p:cNvSpPr>
          <p:nvPr>
            <p:ph type="pic" sz="quarter" idx="13" hasCustomPrompt="1"/>
          </p:nvPr>
        </p:nvSpPr>
        <p:spPr>
          <a:xfrm>
            <a:off x="8763000" y="3415504"/>
            <a:ext cx="3429000" cy="3442496"/>
          </a:xfrm>
          <a:blipFill>
            <a:blip r:embed="rId2">
              <a:alphaModFix amt="70000"/>
            </a:blip>
            <a:stretch>
              <a:fillRect/>
            </a:stretch>
          </a:blipFill>
        </p:spPr>
        <p:txBody>
          <a:bodyPr rtlCol="0"/>
          <a:lstStyle>
            <a:lvl1pPr marL="0" indent="0">
              <a:buNone/>
              <a:defRPr/>
            </a:lvl1pPr>
          </a:lstStyle>
          <a:p>
            <a:pPr rtl="0"/>
            <a:r>
              <a:rPr lang="es"/>
              <a:t> </a:t>
            </a:r>
          </a:p>
        </p:txBody>
      </p:sp>
    </p:spTree>
    <p:extLst>
      <p:ext uri="{BB962C8B-B14F-4D97-AF65-F5344CB8AC3E}">
        <p14:creationId xmlns:p14="http://schemas.microsoft.com/office/powerpoint/2010/main" val="37229803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Agenda con imagen 2">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653CEDCC-8645-A5B4-D871-D690615124B2}"/>
              </a:ext>
              <a:ext uri="{C183D7F6-B498-43B3-948B-1728B52AA6E4}">
                <adec:decorative xmlns:adec="http://schemas.microsoft.com/office/drawing/2017/decorative" val="1"/>
              </a:ext>
            </a:extLst>
          </p:cNvPr>
          <p:cNvSpPr/>
          <p:nvPr/>
        </p:nvSpPr>
        <p:spPr>
          <a:xfrm>
            <a:off x="0" y="0"/>
            <a:ext cx="12191997" cy="6858000"/>
          </a:xfrm>
          <a:prstGeom prst="rect">
            <a:avLst/>
          </a:prstGeom>
          <a:solidFill>
            <a:schemeClr val="bg2">
              <a:lumMod val="90000"/>
            </a:schemeClr>
          </a:solid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solidFill>
                <a:srgbClr val="FF8A4F"/>
              </a:solidFill>
            </a:endParaRPr>
          </a:p>
        </p:txBody>
      </p:sp>
      <p:sp>
        <p:nvSpPr>
          <p:cNvPr id="8" name="Rectángulo 7">
            <a:extLst>
              <a:ext uri="{FF2B5EF4-FFF2-40B4-BE49-F238E27FC236}">
                <a16:creationId xmlns:a16="http://schemas.microsoft.com/office/drawing/2014/main" id="{CC2FAA59-861A-3F3D-3441-F663554088BE}"/>
              </a:ext>
              <a:ext uri="{C183D7F6-B498-43B3-948B-1728B52AA6E4}">
                <adec:decorative xmlns:adec="http://schemas.microsoft.com/office/drawing/2017/decorative" val="1"/>
              </a:ext>
            </a:extLst>
          </p:cNvPr>
          <p:cNvSpPr/>
          <p:nvPr/>
        </p:nvSpPr>
        <p:spPr>
          <a:xfrm>
            <a:off x="1098960" y="3429002"/>
            <a:ext cx="11093040" cy="342899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p>
        </p:txBody>
      </p:sp>
      <p:cxnSp>
        <p:nvCxnSpPr>
          <p:cNvPr id="9" name="Conector recto 8">
            <a:extLst>
              <a:ext uri="{FF2B5EF4-FFF2-40B4-BE49-F238E27FC236}">
                <a16:creationId xmlns:a16="http://schemas.microsoft.com/office/drawing/2014/main" id="{65A45860-DB3A-9EDB-7B6D-FBF1001212E9}"/>
              </a:ext>
              <a:ext uri="{C183D7F6-B498-43B3-948B-1728B52AA6E4}">
                <adec:decorative xmlns:adec="http://schemas.microsoft.com/office/drawing/2017/decorative" val="1"/>
              </a:ext>
            </a:extLst>
          </p:cNvPr>
          <p:cNvCxnSpPr>
            <a:cxnSpLocks/>
          </p:cNvCxnSpPr>
          <p:nvPr/>
        </p:nvCxnSpPr>
        <p:spPr>
          <a:xfrm>
            <a:off x="11506200" y="685800"/>
            <a:ext cx="0" cy="5486400"/>
          </a:xfrm>
          <a:prstGeom prst="line">
            <a:avLst/>
          </a:prstGeom>
          <a:ln w="12700">
            <a:solidFill>
              <a:schemeClr val="tx2">
                <a:alpha val="75000"/>
              </a:schemeClr>
            </a:solidFill>
          </a:ln>
        </p:spPr>
        <p:style>
          <a:lnRef idx="1">
            <a:schemeClr val="accent1"/>
          </a:lnRef>
          <a:fillRef idx="0">
            <a:schemeClr val="accent1"/>
          </a:fillRef>
          <a:effectRef idx="0">
            <a:schemeClr val="accent1"/>
          </a:effectRef>
          <a:fontRef idx="minor">
            <a:schemeClr val="tx1"/>
          </a:fontRef>
        </p:style>
      </p:cxnSp>
      <p:sp>
        <p:nvSpPr>
          <p:cNvPr id="2" name="Título 1">
            <a:extLst>
              <a:ext uri="{FF2B5EF4-FFF2-40B4-BE49-F238E27FC236}">
                <a16:creationId xmlns:a16="http://schemas.microsoft.com/office/drawing/2014/main" id="{421917DD-3691-27F7-68C8-EACE32AEAF6A}"/>
              </a:ext>
            </a:extLst>
          </p:cNvPr>
          <p:cNvSpPr>
            <a:spLocks noGrp="1"/>
          </p:cNvSpPr>
          <p:nvPr>
            <p:ph type="title" hasCustomPrompt="1"/>
          </p:nvPr>
        </p:nvSpPr>
        <p:spPr>
          <a:xfrm>
            <a:off x="146306" y="182881"/>
            <a:ext cx="8320359" cy="2204720"/>
          </a:xfrm>
          <a:noFill/>
        </p:spPr>
        <p:txBody>
          <a:bodyPr rtlCol="0" anchor="t">
            <a:normAutofit/>
          </a:bodyPr>
          <a:lstStyle>
            <a:lvl1pPr>
              <a:defRPr sz="12400">
                <a:solidFill>
                  <a:schemeClr val="bg2"/>
                </a:solidFill>
              </a:defRPr>
            </a:lvl1pPr>
          </a:lstStyle>
          <a:p>
            <a:pPr rtl="0"/>
            <a:r>
              <a:rPr lang="es"/>
              <a:t>Agenda</a:t>
            </a:r>
          </a:p>
        </p:txBody>
      </p:sp>
      <p:sp>
        <p:nvSpPr>
          <p:cNvPr id="5" name="Marcador de pie de página 4">
            <a:extLst>
              <a:ext uri="{FF2B5EF4-FFF2-40B4-BE49-F238E27FC236}">
                <a16:creationId xmlns:a16="http://schemas.microsoft.com/office/drawing/2014/main" id="{A1D27EA8-C1D8-B105-9F54-16985594DB0A}"/>
              </a:ext>
            </a:extLst>
          </p:cNvPr>
          <p:cNvSpPr>
            <a:spLocks noGrp="1"/>
          </p:cNvSpPr>
          <p:nvPr>
            <p:ph type="ftr" sz="quarter" idx="11"/>
          </p:nvPr>
        </p:nvSpPr>
        <p:spPr>
          <a:xfrm>
            <a:off x="9561444" y="612065"/>
            <a:ext cx="2057397" cy="489061"/>
          </a:xfrm>
          <a:solidFill>
            <a:schemeClr val="bg2">
              <a:lumMod val="90000"/>
            </a:schemeClr>
          </a:solidFill>
        </p:spPr>
        <p:txBody>
          <a:bodyPr rtlCol="0" anchor="t"/>
          <a:lstStyle>
            <a:lvl1pPr algn="r">
              <a:defRPr sz="1050"/>
            </a:lvl1pPr>
          </a:lstStyle>
          <a:p>
            <a:pPr rtl="0"/>
            <a:r>
              <a:rPr lang="es"/>
              <a:t>Ejemplo de Texto de pie de página</a:t>
            </a:r>
          </a:p>
        </p:txBody>
      </p:sp>
      <p:sp>
        <p:nvSpPr>
          <p:cNvPr id="12" name="Marcador de posición de imagen 11">
            <a:extLst>
              <a:ext uri="{FF2B5EF4-FFF2-40B4-BE49-F238E27FC236}">
                <a16:creationId xmlns:a16="http://schemas.microsoft.com/office/drawing/2014/main" id="{45746446-87C7-9BD2-BA30-C87D25C67AAA}"/>
              </a:ext>
            </a:extLst>
          </p:cNvPr>
          <p:cNvSpPr>
            <a:spLocks noGrp="1"/>
          </p:cNvSpPr>
          <p:nvPr>
            <p:ph type="pic" sz="quarter" idx="13" hasCustomPrompt="1"/>
          </p:nvPr>
        </p:nvSpPr>
        <p:spPr>
          <a:xfrm>
            <a:off x="1098550" y="3429000"/>
            <a:ext cx="3702050" cy="3443288"/>
          </a:xfrm>
          <a:blipFill>
            <a:blip r:embed="rId2">
              <a:alphaModFix amt="70000"/>
            </a:blip>
            <a:stretch>
              <a:fillRect/>
            </a:stretch>
          </a:blipFill>
        </p:spPr>
        <p:txBody>
          <a:bodyPr rtlCol="0"/>
          <a:lstStyle>
            <a:lvl1pPr marL="0" indent="0">
              <a:buNone/>
              <a:defRPr/>
            </a:lvl1pPr>
          </a:lstStyle>
          <a:p>
            <a:pPr rtl="0"/>
            <a:r>
              <a:rPr lang="es"/>
              <a:t> </a:t>
            </a:r>
          </a:p>
        </p:txBody>
      </p:sp>
      <p:sp>
        <p:nvSpPr>
          <p:cNvPr id="3" name="Marcador de contenido 2">
            <a:extLst>
              <a:ext uri="{FF2B5EF4-FFF2-40B4-BE49-F238E27FC236}">
                <a16:creationId xmlns:a16="http://schemas.microsoft.com/office/drawing/2014/main" id="{DDDF1F66-DA3A-1E9E-183A-4FB86FC67F15}"/>
              </a:ext>
            </a:extLst>
          </p:cNvPr>
          <p:cNvSpPr>
            <a:spLocks noGrp="1"/>
          </p:cNvSpPr>
          <p:nvPr>
            <p:ph idx="1"/>
          </p:nvPr>
        </p:nvSpPr>
        <p:spPr>
          <a:xfrm>
            <a:off x="5351231" y="3904090"/>
            <a:ext cx="5805964" cy="2268110"/>
          </a:xfrm>
        </p:spPr>
        <p:txBody>
          <a:bodyPr rtlCol="0">
            <a:normAutofit/>
          </a:bodyPr>
          <a:lstStyle>
            <a:lvl1pPr marL="342900" indent="-342900">
              <a:buClr>
                <a:schemeClr val="accent2"/>
              </a:buClr>
              <a:buFont typeface="+mj-lt"/>
              <a:buAutoNum type="arabicPeriod"/>
              <a:defRPr sz="1800"/>
            </a:lvl1pPr>
            <a:lvl2pPr marL="800100" indent="-342900">
              <a:buClr>
                <a:schemeClr val="accent2"/>
              </a:buClr>
              <a:buFont typeface="+mj-lt"/>
              <a:buAutoNum type="arabicPeriod"/>
              <a:defRPr sz="1600"/>
            </a:lvl2pPr>
            <a:lvl3pPr marL="1257300" indent="-342900">
              <a:buClr>
                <a:schemeClr val="accent2"/>
              </a:buClr>
              <a:buFont typeface="+mj-lt"/>
              <a:buAutoNum type="arabicPeriod"/>
              <a:defRPr sz="1400"/>
            </a:lvl3pPr>
            <a:lvl4pPr>
              <a:buClr>
                <a:schemeClr val="accent2"/>
              </a:buClr>
              <a:buFont typeface="+mj-lt"/>
              <a:buAutoNum type="arabicPeriod"/>
              <a:defRPr sz="1200"/>
            </a:lvl4pPr>
            <a:lvl5pPr>
              <a:buClr>
                <a:schemeClr val="accent2"/>
              </a:buClr>
              <a:buFont typeface="+mj-lt"/>
              <a:buAutoNum type="arabicPeriod"/>
              <a:defRPr sz="1200"/>
            </a:lvl5pPr>
          </a:lstStyle>
          <a:p>
            <a:pPr lvl="0" rtl="0"/>
            <a:r>
              <a:rPr lang="es"/>
              <a:t>Haga clic para modificar los estilos de texto del patrón</a:t>
            </a:r>
          </a:p>
          <a:p>
            <a:pPr lvl="1" rtl="0"/>
            <a:r>
              <a:rPr lang="es"/>
              <a:t>Segundo nivel</a:t>
            </a:r>
          </a:p>
          <a:p>
            <a:pPr lvl="2" rtl="0"/>
            <a:r>
              <a:rPr lang="es"/>
              <a:t>Tercer nivel</a:t>
            </a:r>
          </a:p>
          <a:p>
            <a:pPr lvl="3" rtl="0"/>
            <a:r>
              <a:rPr lang="es"/>
              <a:t>Cuarto nivel</a:t>
            </a:r>
          </a:p>
          <a:p>
            <a:pPr lvl="4" rtl="0"/>
            <a:r>
              <a:rPr lang="es"/>
              <a:t>Quinto nivel</a:t>
            </a:r>
            <a:endParaRPr lang="en-US" dirty="0"/>
          </a:p>
        </p:txBody>
      </p:sp>
      <p:sp>
        <p:nvSpPr>
          <p:cNvPr id="4" name="Marcador de fecha 3">
            <a:extLst>
              <a:ext uri="{FF2B5EF4-FFF2-40B4-BE49-F238E27FC236}">
                <a16:creationId xmlns:a16="http://schemas.microsoft.com/office/drawing/2014/main" id="{4C64A704-5499-D0F7-F550-5994C49F8C26}"/>
              </a:ext>
            </a:extLst>
          </p:cNvPr>
          <p:cNvSpPr>
            <a:spLocks noGrp="1"/>
          </p:cNvSpPr>
          <p:nvPr>
            <p:ph type="dt" sz="half" idx="10"/>
          </p:nvPr>
        </p:nvSpPr>
        <p:spPr>
          <a:xfrm>
            <a:off x="9957816" y="5888658"/>
            <a:ext cx="1256738" cy="545500"/>
          </a:xfrm>
          <a:noFill/>
        </p:spPr>
        <p:txBody>
          <a:bodyPr rtlCol="0"/>
          <a:lstStyle/>
          <a:p>
            <a:pPr rtl="0"/>
            <a:r>
              <a:rPr lang="en-US"/>
              <a:t>11/8/2025</a:t>
            </a:r>
          </a:p>
        </p:txBody>
      </p:sp>
      <p:sp>
        <p:nvSpPr>
          <p:cNvPr id="6" name="Marcador de número de diapositiva 5">
            <a:extLst>
              <a:ext uri="{FF2B5EF4-FFF2-40B4-BE49-F238E27FC236}">
                <a16:creationId xmlns:a16="http://schemas.microsoft.com/office/drawing/2014/main" id="{AD2F2DDE-AF7B-917E-704F-1E12AB9BFFCD}"/>
              </a:ext>
            </a:extLst>
          </p:cNvPr>
          <p:cNvSpPr>
            <a:spLocks noGrp="1"/>
          </p:cNvSpPr>
          <p:nvPr>
            <p:ph type="sldNum" sz="quarter" idx="12"/>
          </p:nvPr>
        </p:nvSpPr>
        <p:spPr>
          <a:xfrm>
            <a:off x="11210544" y="5888658"/>
            <a:ext cx="429372" cy="545500"/>
          </a:xfrm>
        </p:spPr>
        <p:txBody>
          <a:bodyPr rtlCol="0"/>
          <a:lstStyle/>
          <a:p>
            <a:pPr rtl="0"/>
            <a:fld id="{27F8DDA4-3B80-4E8A-A8F5-521F73BF9127}" type="slidenum">
              <a:rPr lang="en-US" smtClean="0"/>
              <a:t>‹Nº›</a:t>
            </a:fld>
            <a:endParaRPr lang="en-US"/>
          </a:p>
        </p:txBody>
      </p:sp>
    </p:spTree>
    <p:extLst>
      <p:ext uri="{BB962C8B-B14F-4D97-AF65-F5344CB8AC3E}">
        <p14:creationId xmlns:p14="http://schemas.microsoft.com/office/powerpoint/2010/main" val="28955327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 preserve="1">
  <p:cSld name="Contenido 2">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1917DD-3691-27F7-68C8-EACE32AEAF6A}"/>
              </a:ext>
            </a:extLst>
          </p:cNvPr>
          <p:cNvSpPr>
            <a:spLocks noGrp="1"/>
          </p:cNvSpPr>
          <p:nvPr>
            <p:ph type="title" hasCustomPrompt="1"/>
          </p:nvPr>
        </p:nvSpPr>
        <p:spPr>
          <a:xfrm>
            <a:off x="3800915" y="1001865"/>
            <a:ext cx="4683538" cy="1596220"/>
          </a:xfrm>
          <a:noFill/>
        </p:spPr>
        <p:txBody>
          <a:bodyPr rtlCol="0" anchor="b"/>
          <a:lstStyle>
            <a:lvl1pPr algn="ctr">
              <a:defRPr/>
            </a:lvl1pPr>
          </a:lstStyle>
          <a:p>
            <a:pPr rtl="0"/>
            <a:r>
              <a:rPr lang="es"/>
              <a:t>Haga clic para modificar el estilo de título del patrón</a:t>
            </a:r>
          </a:p>
        </p:txBody>
      </p:sp>
      <p:sp>
        <p:nvSpPr>
          <p:cNvPr id="3" name="Marcador de contenido 2">
            <a:extLst>
              <a:ext uri="{FF2B5EF4-FFF2-40B4-BE49-F238E27FC236}">
                <a16:creationId xmlns:a16="http://schemas.microsoft.com/office/drawing/2014/main" id="{DDDF1F66-DA3A-1E9E-183A-4FB86FC67F15}"/>
              </a:ext>
            </a:extLst>
          </p:cNvPr>
          <p:cNvSpPr>
            <a:spLocks noGrp="1"/>
          </p:cNvSpPr>
          <p:nvPr>
            <p:ph idx="1"/>
          </p:nvPr>
        </p:nvSpPr>
        <p:spPr>
          <a:xfrm>
            <a:off x="3804557" y="3192236"/>
            <a:ext cx="4679897" cy="1694395"/>
          </a:xfrm>
        </p:spPr>
        <p:txBody>
          <a:bodyPr rtlCol="0"/>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rtl="0"/>
            <a:r>
              <a:rPr lang="es"/>
              <a:t>Haga clic para modificar los estilos de texto del patrón</a:t>
            </a:r>
          </a:p>
          <a:p>
            <a:pPr lvl="1" rtl="0"/>
            <a:r>
              <a:rPr lang="es"/>
              <a:t>Segundo nivel</a:t>
            </a:r>
          </a:p>
          <a:p>
            <a:pPr lvl="2" rtl="0"/>
            <a:r>
              <a:rPr lang="es"/>
              <a:t>Tercer nivel</a:t>
            </a:r>
          </a:p>
          <a:p>
            <a:pPr lvl="3" rtl="0"/>
            <a:r>
              <a:rPr lang="es"/>
              <a:t>Cuarto nivel</a:t>
            </a:r>
          </a:p>
          <a:p>
            <a:pPr lvl="4" rtl="0"/>
            <a:r>
              <a:rPr lang="es"/>
              <a:t>Quinto nivel</a:t>
            </a:r>
            <a:endParaRPr lang="en-US" dirty="0"/>
          </a:p>
        </p:txBody>
      </p:sp>
      <p:sp>
        <p:nvSpPr>
          <p:cNvPr id="5" name="Marcador de pie de página 4">
            <a:extLst>
              <a:ext uri="{FF2B5EF4-FFF2-40B4-BE49-F238E27FC236}">
                <a16:creationId xmlns:a16="http://schemas.microsoft.com/office/drawing/2014/main" id="{A1D27EA8-C1D8-B105-9F54-16985594DB0A}"/>
              </a:ext>
            </a:extLst>
          </p:cNvPr>
          <p:cNvSpPr>
            <a:spLocks noGrp="1"/>
          </p:cNvSpPr>
          <p:nvPr>
            <p:ph type="ftr" sz="quarter" idx="11"/>
          </p:nvPr>
        </p:nvSpPr>
        <p:spPr>
          <a:noFill/>
        </p:spPr>
        <p:txBody>
          <a:bodyPr rtlCol="0"/>
          <a:lstStyle/>
          <a:p>
            <a:pPr rtl="0"/>
            <a:r>
              <a:rPr lang="es"/>
              <a:t>Ejemplo de Texto de pie de página</a:t>
            </a:r>
          </a:p>
        </p:txBody>
      </p:sp>
      <p:sp>
        <p:nvSpPr>
          <p:cNvPr id="4" name="Marcador de fecha 3">
            <a:extLst>
              <a:ext uri="{FF2B5EF4-FFF2-40B4-BE49-F238E27FC236}">
                <a16:creationId xmlns:a16="http://schemas.microsoft.com/office/drawing/2014/main" id="{4C64A704-5499-D0F7-F550-5994C49F8C26}"/>
              </a:ext>
            </a:extLst>
          </p:cNvPr>
          <p:cNvSpPr>
            <a:spLocks noGrp="1"/>
          </p:cNvSpPr>
          <p:nvPr>
            <p:ph type="dt" sz="half" idx="10"/>
          </p:nvPr>
        </p:nvSpPr>
        <p:spPr>
          <a:noFill/>
        </p:spPr>
        <p:txBody>
          <a:bodyPr rtlCol="0"/>
          <a:lstStyle/>
          <a:p>
            <a:pPr rtl="0"/>
            <a:r>
              <a:rPr lang="en-US"/>
              <a:t>11/8/2025</a:t>
            </a:r>
          </a:p>
        </p:txBody>
      </p:sp>
      <p:sp>
        <p:nvSpPr>
          <p:cNvPr id="6" name="Marcador de número de diapositiva 5">
            <a:extLst>
              <a:ext uri="{FF2B5EF4-FFF2-40B4-BE49-F238E27FC236}">
                <a16:creationId xmlns:a16="http://schemas.microsoft.com/office/drawing/2014/main" id="{AD2F2DDE-AF7B-917E-704F-1E12AB9BFFCD}"/>
              </a:ext>
            </a:extLst>
          </p:cNvPr>
          <p:cNvSpPr>
            <a:spLocks noGrp="1"/>
          </p:cNvSpPr>
          <p:nvPr>
            <p:ph type="sldNum" sz="quarter" idx="12"/>
          </p:nvPr>
        </p:nvSpPr>
        <p:spPr>
          <a:noFill/>
        </p:spPr>
        <p:txBody>
          <a:bodyPr rtlCol="0"/>
          <a:lstStyle/>
          <a:p>
            <a:pPr rtl="0"/>
            <a:fld id="{27F8DDA4-3B80-4E8A-A8F5-521F73BF9127}" type="slidenum">
              <a:rPr lang="en-US" smtClean="0"/>
              <a:t>‹Nº›</a:t>
            </a:fld>
            <a:endParaRPr lang="en-US"/>
          </a:p>
        </p:txBody>
      </p:sp>
      <p:cxnSp>
        <p:nvCxnSpPr>
          <p:cNvPr id="8" name="Conector recto 7">
            <a:extLst>
              <a:ext uri="{FF2B5EF4-FFF2-40B4-BE49-F238E27FC236}">
                <a16:creationId xmlns:a16="http://schemas.microsoft.com/office/drawing/2014/main" id="{64C8F070-E2F8-52B0-F70E-3C62AB5B4E40}"/>
              </a:ext>
              <a:ext uri="{C183D7F6-B498-43B3-948B-1728B52AA6E4}">
                <adec:decorative xmlns:adec="http://schemas.microsoft.com/office/drawing/2017/decorative" val="1"/>
              </a:ext>
            </a:extLst>
          </p:cNvPr>
          <p:cNvCxnSpPr>
            <a:cxnSpLocks/>
          </p:cNvCxnSpPr>
          <p:nvPr/>
        </p:nvCxnSpPr>
        <p:spPr>
          <a:xfrm flipV="1">
            <a:off x="6130458" y="2598084"/>
            <a:ext cx="3642" cy="479070"/>
          </a:xfrm>
          <a:prstGeom prst="line">
            <a:avLst/>
          </a:prstGeom>
          <a:ln w="12700">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02285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obj" preserve="1">
  <p:cSld name="Contenido 3">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1917DD-3691-27F7-68C8-EACE32AEAF6A}"/>
              </a:ext>
            </a:extLst>
          </p:cNvPr>
          <p:cNvSpPr>
            <a:spLocks noGrp="1"/>
          </p:cNvSpPr>
          <p:nvPr>
            <p:ph type="title" hasCustomPrompt="1"/>
          </p:nvPr>
        </p:nvSpPr>
        <p:spPr>
          <a:xfrm>
            <a:off x="1371602" y="1028700"/>
            <a:ext cx="4381494" cy="1526721"/>
          </a:xfrm>
          <a:noFill/>
        </p:spPr>
        <p:txBody>
          <a:bodyPr rtlCol="0" anchor="b"/>
          <a:lstStyle>
            <a:lvl1pPr algn="r">
              <a:defRPr/>
            </a:lvl1pPr>
          </a:lstStyle>
          <a:p>
            <a:pPr rtl="0"/>
            <a:r>
              <a:rPr lang="es"/>
              <a:t>Haga clic para modificar el estilo de título del patrón</a:t>
            </a:r>
          </a:p>
        </p:txBody>
      </p:sp>
      <p:sp>
        <p:nvSpPr>
          <p:cNvPr id="3" name="Marcador de contenido 2">
            <a:extLst>
              <a:ext uri="{FF2B5EF4-FFF2-40B4-BE49-F238E27FC236}">
                <a16:creationId xmlns:a16="http://schemas.microsoft.com/office/drawing/2014/main" id="{DDDF1F66-DA3A-1E9E-183A-4FB86FC67F15}"/>
              </a:ext>
            </a:extLst>
          </p:cNvPr>
          <p:cNvSpPr>
            <a:spLocks noGrp="1"/>
          </p:cNvSpPr>
          <p:nvPr>
            <p:ph idx="1"/>
          </p:nvPr>
        </p:nvSpPr>
        <p:spPr>
          <a:xfrm>
            <a:off x="5864680" y="2743200"/>
            <a:ext cx="4035776" cy="2202515"/>
          </a:xfrm>
        </p:spPr>
        <p:txBody>
          <a:bodyPr rtlCol="0" anchor="b"/>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rtl="0"/>
            <a:r>
              <a:rPr lang="es"/>
              <a:t>Haga clic para modificar los estilos de texto del patrón</a:t>
            </a:r>
          </a:p>
          <a:p>
            <a:pPr lvl="1" rtl="0"/>
            <a:r>
              <a:rPr lang="es"/>
              <a:t>Segundo nivel</a:t>
            </a:r>
          </a:p>
          <a:p>
            <a:pPr lvl="2" rtl="0"/>
            <a:r>
              <a:rPr lang="es"/>
              <a:t>Tercer nivel</a:t>
            </a:r>
          </a:p>
          <a:p>
            <a:pPr lvl="3" rtl="0"/>
            <a:r>
              <a:rPr lang="es"/>
              <a:t>Cuarto nivel</a:t>
            </a:r>
          </a:p>
          <a:p>
            <a:pPr lvl="4" rtl="0"/>
            <a:r>
              <a:rPr lang="es"/>
              <a:t>Quinto nivel</a:t>
            </a:r>
            <a:endParaRPr lang="en-US" dirty="0"/>
          </a:p>
        </p:txBody>
      </p:sp>
      <p:sp>
        <p:nvSpPr>
          <p:cNvPr id="5" name="Marcador de pie de página 4">
            <a:extLst>
              <a:ext uri="{FF2B5EF4-FFF2-40B4-BE49-F238E27FC236}">
                <a16:creationId xmlns:a16="http://schemas.microsoft.com/office/drawing/2014/main" id="{A1D27EA8-C1D8-B105-9F54-16985594DB0A}"/>
              </a:ext>
            </a:extLst>
          </p:cNvPr>
          <p:cNvSpPr>
            <a:spLocks noGrp="1"/>
          </p:cNvSpPr>
          <p:nvPr>
            <p:ph type="ftr" sz="quarter" idx="11"/>
          </p:nvPr>
        </p:nvSpPr>
        <p:spPr>
          <a:noFill/>
        </p:spPr>
        <p:txBody>
          <a:bodyPr rtlCol="0"/>
          <a:lstStyle/>
          <a:p>
            <a:pPr rtl="0"/>
            <a:r>
              <a:rPr lang="es"/>
              <a:t>Ejemplo de Texto de pie de página</a:t>
            </a:r>
          </a:p>
        </p:txBody>
      </p:sp>
      <p:sp>
        <p:nvSpPr>
          <p:cNvPr id="4" name="Marcador de fecha 3">
            <a:extLst>
              <a:ext uri="{FF2B5EF4-FFF2-40B4-BE49-F238E27FC236}">
                <a16:creationId xmlns:a16="http://schemas.microsoft.com/office/drawing/2014/main" id="{4C64A704-5499-D0F7-F550-5994C49F8C26}"/>
              </a:ext>
            </a:extLst>
          </p:cNvPr>
          <p:cNvSpPr>
            <a:spLocks noGrp="1"/>
          </p:cNvSpPr>
          <p:nvPr>
            <p:ph type="dt" sz="half" idx="10"/>
          </p:nvPr>
        </p:nvSpPr>
        <p:spPr>
          <a:noFill/>
        </p:spPr>
        <p:txBody>
          <a:bodyPr rtlCol="0"/>
          <a:lstStyle/>
          <a:p>
            <a:pPr rtl="0"/>
            <a:r>
              <a:rPr lang="en-US"/>
              <a:t>11/8/2025</a:t>
            </a:r>
          </a:p>
        </p:txBody>
      </p:sp>
      <p:sp>
        <p:nvSpPr>
          <p:cNvPr id="6" name="Marcador de número de diapositiva 5">
            <a:extLst>
              <a:ext uri="{FF2B5EF4-FFF2-40B4-BE49-F238E27FC236}">
                <a16:creationId xmlns:a16="http://schemas.microsoft.com/office/drawing/2014/main" id="{AD2F2DDE-AF7B-917E-704F-1E12AB9BFFCD}"/>
              </a:ext>
            </a:extLst>
          </p:cNvPr>
          <p:cNvSpPr>
            <a:spLocks noGrp="1"/>
          </p:cNvSpPr>
          <p:nvPr>
            <p:ph type="sldNum" sz="quarter" idx="12"/>
          </p:nvPr>
        </p:nvSpPr>
        <p:spPr>
          <a:noFill/>
        </p:spPr>
        <p:txBody>
          <a:bodyPr rtlCol="0"/>
          <a:lstStyle/>
          <a:p>
            <a:pPr rtl="0"/>
            <a:fld id="{27F8DDA4-3B80-4E8A-A8F5-521F73BF9127}" type="slidenum">
              <a:rPr lang="en-US" smtClean="0"/>
              <a:t>‹Nº›</a:t>
            </a:fld>
            <a:endParaRPr lang="en-US"/>
          </a:p>
        </p:txBody>
      </p:sp>
      <p:cxnSp>
        <p:nvCxnSpPr>
          <p:cNvPr id="8" name="Conector recto 7">
            <a:extLst>
              <a:ext uri="{FF2B5EF4-FFF2-40B4-BE49-F238E27FC236}">
                <a16:creationId xmlns:a16="http://schemas.microsoft.com/office/drawing/2014/main" id="{4DD4A231-1FAB-F0A7-7593-DC4A555F55FB}"/>
              </a:ext>
              <a:ext uri="{C183D7F6-B498-43B3-948B-1728B52AA6E4}">
                <adec:decorative xmlns:adec="http://schemas.microsoft.com/office/drawing/2017/decorative" val="1"/>
              </a:ext>
            </a:extLst>
          </p:cNvPr>
          <p:cNvCxnSpPr>
            <a:cxnSpLocks/>
          </p:cNvCxnSpPr>
          <p:nvPr/>
        </p:nvCxnSpPr>
        <p:spPr>
          <a:xfrm flipV="1">
            <a:off x="5486400" y="2743200"/>
            <a:ext cx="0" cy="2202516"/>
          </a:xfrm>
          <a:prstGeom prst="line">
            <a:avLst/>
          </a:prstGeom>
          <a:ln w="12700">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52818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Contenido 4">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1917DD-3691-27F7-68C8-EACE32AEAF6A}"/>
              </a:ext>
            </a:extLst>
          </p:cNvPr>
          <p:cNvSpPr>
            <a:spLocks noGrp="1"/>
          </p:cNvSpPr>
          <p:nvPr>
            <p:ph type="title" hasCustomPrompt="1"/>
          </p:nvPr>
        </p:nvSpPr>
        <p:spPr>
          <a:xfrm>
            <a:off x="1371601" y="2057399"/>
            <a:ext cx="3429000" cy="1868557"/>
          </a:xfrm>
          <a:noFill/>
        </p:spPr>
        <p:txBody>
          <a:bodyPr rtlCol="0" anchor="t"/>
          <a:lstStyle>
            <a:lvl1pPr>
              <a:defRPr/>
            </a:lvl1pPr>
          </a:lstStyle>
          <a:p>
            <a:pPr rtl="0"/>
            <a:r>
              <a:rPr lang="es"/>
              <a:t>Haga clic para modificar el estilo de título del patrón</a:t>
            </a:r>
          </a:p>
        </p:txBody>
      </p:sp>
      <p:sp>
        <p:nvSpPr>
          <p:cNvPr id="3" name="Marcador de contenido 2">
            <a:extLst>
              <a:ext uri="{FF2B5EF4-FFF2-40B4-BE49-F238E27FC236}">
                <a16:creationId xmlns:a16="http://schemas.microsoft.com/office/drawing/2014/main" id="{DDDF1F66-DA3A-1E9E-183A-4FB86FC67F15}"/>
              </a:ext>
            </a:extLst>
          </p:cNvPr>
          <p:cNvSpPr>
            <a:spLocks noGrp="1"/>
          </p:cNvSpPr>
          <p:nvPr>
            <p:ph idx="1"/>
          </p:nvPr>
        </p:nvSpPr>
        <p:spPr>
          <a:xfrm>
            <a:off x="5486400" y="2057401"/>
            <a:ext cx="4648200" cy="2743200"/>
          </a:xfrm>
        </p:spPr>
        <p:txBody>
          <a:bodyPr rtlCol="0"/>
          <a:lstStyle/>
          <a:p>
            <a:pPr lvl="0" rtl="0"/>
            <a:r>
              <a:rPr lang="es"/>
              <a:t>Haga clic para modificar los estilos de texto del patrón</a:t>
            </a:r>
          </a:p>
          <a:p>
            <a:pPr lvl="1" rtl="0"/>
            <a:r>
              <a:rPr lang="es"/>
              <a:t>Segundo nivel</a:t>
            </a:r>
          </a:p>
          <a:p>
            <a:pPr lvl="2" rtl="0"/>
            <a:r>
              <a:rPr lang="es"/>
              <a:t>Tercer nivel</a:t>
            </a:r>
          </a:p>
          <a:p>
            <a:pPr lvl="3" rtl="0"/>
            <a:r>
              <a:rPr lang="es"/>
              <a:t>Cuarto nivel</a:t>
            </a:r>
          </a:p>
          <a:p>
            <a:pPr lvl="4" rtl="0"/>
            <a:r>
              <a:rPr lang="es"/>
              <a:t>Quinto nivel</a:t>
            </a:r>
            <a:endParaRPr lang="en-US" dirty="0"/>
          </a:p>
        </p:txBody>
      </p:sp>
      <p:sp>
        <p:nvSpPr>
          <p:cNvPr id="5" name="Marcador de pie de página 4">
            <a:extLst>
              <a:ext uri="{FF2B5EF4-FFF2-40B4-BE49-F238E27FC236}">
                <a16:creationId xmlns:a16="http://schemas.microsoft.com/office/drawing/2014/main" id="{A1D27EA8-C1D8-B105-9F54-16985594DB0A}"/>
              </a:ext>
            </a:extLst>
          </p:cNvPr>
          <p:cNvSpPr>
            <a:spLocks noGrp="1"/>
          </p:cNvSpPr>
          <p:nvPr>
            <p:ph type="ftr" sz="quarter" idx="11"/>
          </p:nvPr>
        </p:nvSpPr>
        <p:spPr/>
        <p:txBody>
          <a:bodyPr rtlCol="0"/>
          <a:lstStyle/>
          <a:p>
            <a:pPr rtl="0"/>
            <a:r>
              <a:rPr lang="es"/>
              <a:t>Ejemplo de Texto de pie de página</a:t>
            </a:r>
          </a:p>
        </p:txBody>
      </p:sp>
      <p:sp>
        <p:nvSpPr>
          <p:cNvPr id="4" name="Marcador de fecha 3">
            <a:extLst>
              <a:ext uri="{FF2B5EF4-FFF2-40B4-BE49-F238E27FC236}">
                <a16:creationId xmlns:a16="http://schemas.microsoft.com/office/drawing/2014/main" id="{4C64A704-5499-D0F7-F550-5994C49F8C26}"/>
              </a:ext>
            </a:extLst>
          </p:cNvPr>
          <p:cNvSpPr>
            <a:spLocks noGrp="1"/>
          </p:cNvSpPr>
          <p:nvPr>
            <p:ph type="dt" sz="half" idx="10"/>
          </p:nvPr>
        </p:nvSpPr>
        <p:spPr/>
        <p:txBody>
          <a:bodyPr rtlCol="0"/>
          <a:lstStyle/>
          <a:p>
            <a:pPr rtl="0"/>
            <a:r>
              <a:rPr lang="en-US"/>
              <a:t>11/8/2025</a:t>
            </a:r>
          </a:p>
        </p:txBody>
      </p:sp>
      <p:sp>
        <p:nvSpPr>
          <p:cNvPr id="6" name="Marcador de número de diapositiva 5">
            <a:extLst>
              <a:ext uri="{FF2B5EF4-FFF2-40B4-BE49-F238E27FC236}">
                <a16:creationId xmlns:a16="http://schemas.microsoft.com/office/drawing/2014/main" id="{AD2F2DDE-AF7B-917E-704F-1E12AB9BFFCD}"/>
              </a:ext>
            </a:extLst>
          </p:cNvPr>
          <p:cNvSpPr>
            <a:spLocks noGrp="1"/>
          </p:cNvSpPr>
          <p:nvPr>
            <p:ph type="sldNum" sz="quarter" idx="12"/>
          </p:nvPr>
        </p:nvSpPr>
        <p:spPr/>
        <p:txBody>
          <a:bodyPr rtlCol="0"/>
          <a:lstStyle/>
          <a:p>
            <a:pPr rtl="0"/>
            <a:fld id="{27F8DDA4-3B80-4E8A-A8F5-521F73BF9127}" type="slidenum">
              <a:rPr lang="en-US" smtClean="0"/>
              <a:t>‹Nº›</a:t>
            </a:fld>
            <a:endParaRPr lang="en-US"/>
          </a:p>
        </p:txBody>
      </p:sp>
    </p:spTree>
    <p:extLst>
      <p:ext uri="{BB962C8B-B14F-4D97-AF65-F5344CB8AC3E}">
        <p14:creationId xmlns:p14="http://schemas.microsoft.com/office/powerpoint/2010/main" val="6149587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Contenido 5">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1917DD-3691-27F7-68C8-EACE32AEAF6A}"/>
              </a:ext>
            </a:extLst>
          </p:cNvPr>
          <p:cNvSpPr>
            <a:spLocks noGrp="1"/>
          </p:cNvSpPr>
          <p:nvPr>
            <p:ph type="title" hasCustomPrompt="1"/>
          </p:nvPr>
        </p:nvSpPr>
        <p:spPr>
          <a:xfrm>
            <a:off x="1371601" y="1027622"/>
            <a:ext cx="3429000" cy="1868557"/>
          </a:xfrm>
          <a:noFill/>
        </p:spPr>
        <p:txBody>
          <a:bodyPr rtlCol="0" anchor="t"/>
          <a:lstStyle>
            <a:lvl1pPr>
              <a:defRPr/>
            </a:lvl1pPr>
          </a:lstStyle>
          <a:p>
            <a:pPr rtl="0"/>
            <a:r>
              <a:rPr lang="es"/>
              <a:t>Haga clic para modificar el estilo de título del patrón</a:t>
            </a:r>
          </a:p>
        </p:txBody>
      </p:sp>
      <p:sp>
        <p:nvSpPr>
          <p:cNvPr id="3" name="Marcador de contenido 2">
            <a:extLst>
              <a:ext uri="{FF2B5EF4-FFF2-40B4-BE49-F238E27FC236}">
                <a16:creationId xmlns:a16="http://schemas.microsoft.com/office/drawing/2014/main" id="{DDDF1F66-DA3A-1E9E-183A-4FB86FC67F15}"/>
              </a:ext>
            </a:extLst>
          </p:cNvPr>
          <p:cNvSpPr>
            <a:spLocks noGrp="1"/>
          </p:cNvSpPr>
          <p:nvPr>
            <p:ph idx="1"/>
          </p:nvPr>
        </p:nvSpPr>
        <p:spPr>
          <a:xfrm>
            <a:off x="5486400" y="1027623"/>
            <a:ext cx="4648200" cy="4484535"/>
          </a:xfrm>
        </p:spPr>
        <p:txBody>
          <a:bodyPr rtlCol="0"/>
          <a:lstStyle/>
          <a:p>
            <a:pPr lvl="0" rtl="0"/>
            <a:r>
              <a:rPr lang="es"/>
              <a:t>Haga clic para modificar los estilos de texto del patrón</a:t>
            </a:r>
          </a:p>
          <a:p>
            <a:pPr lvl="1" rtl="0"/>
            <a:r>
              <a:rPr lang="es"/>
              <a:t>Segundo nivel</a:t>
            </a:r>
          </a:p>
          <a:p>
            <a:pPr lvl="2" rtl="0"/>
            <a:r>
              <a:rPr lang="es"/>
              <a:t>Tercer nivel</a:t>
            </a:r>
          </a:p>
          <a:p>
            <a:pPr lvl="3" rtl="0"/>
            <a:r>
              <a:rPr lang="es"/>
              <a:t>Cuarto nivel</a:t>
            </a:r>
          </a:p>
          <a:p>
            <a:pPr lvl="4" rtl="0"/>
            <a:r>
              <a:rPr lang="es"/>
              <a:t>Quinto nivel</a:t>
            </a:r>
            <a:endParaRPr lang="en-US" dirty="0"/>
          </a:p>
        </p:txBody>
      </p:sp>
      <p:sp>
        <p:nvSpPr>
          <p:cNvPr id="5" name="Marcador de pie de página 4">
            <a:extLst>
              <a:ext uri="{FF2B5EF4-FFF2-40B4-BE49-F238E27FC236}">
                <a16:creationId xmlns:a16="http://schemas.microsoft.com/office/drawing/2014/main" id="{A1D27EA8-C1D8-B105-9F54-16985594DB0A}"/>
              </a:ext>
            </a:extLst>
          </p:cNvPr>
          <p:cNvSpPr>
            <a:spLocks noGrp="1"/>
          </p:cNvSpPr>
          <p:nvPr>
            <p:ph type="ftr" sz="quarter" idx="11"/>
          </p:nvPr>
        </p:nvSpPr>
        <p:spPr/>
        <p:txBody>
          <a:bodyPr rtlCol="0"/>
          <a:lstStyle/>
          <a:p>
            <a:pPr rtl="0"/>
            <a:r>
              <a:rPr lang="es"/>
              <a:t>Ejemplo de Texto de pie de página</a:t>
            </a:r>
          </a:p>
        </p:txBody>
      </p:sp>
      <p:sp>
        <p:nvSpPr>
          <p:cNvPr id="4" name="Marcador de fecha 3">
            <a:extLst>
              <a:ext uri="{FF2B5EF4-FFF2-40B4-BE49-F238E27FC236}">
                <a16:creationId xmlns:a16="http://schemas.microsoft.com/office/drawing/2014/main" id="{4C64A704-5499-D0F7-F550-5994C49F8C26}"/>
              </a:ext>
            </a:extLst>
          </p:cNvPr>
          <p:cNvSpPr>
            <a:spLocks noGrp="1"/>
          </p:cNvSpPr>
          <p:nvPr>
            <p:ph type="dt" sz="half" idx="10"/>
          </p:nvPr>
        </p:nvSpPr>
        <p:spPr/>
        <p:txBody>
          <a:bodyPr rtlCol="0"/>
          <a:lstStyle/>
          <a:p>
            <a:pPr rtl="0"/>
            <a:r>
              <a:rPr lang="en-US"/>
              <a:t>11/8/2025</a:t>
            </a:r>
          </a:p>
        </p:txBody>
      </p:sp>
      <p:sp>
        <p:nvSpPr>
          <p:cNvPr id="6" name="Marcador de número de diapositiva 5">
            <a:extLst>
              <a:ext uri="{FF2B5EF4-FFF2-40B4-BE49-F238E27FC236}">
                <a16:creationId xmlns:a16="http://schemas.microsoft.com/office/drawing/2014/main" id="{AD2F2DDE-AF7B-917E-704F-1E12AB9BFFCD}"/>
              </a:ext>
            </a:extLst>
          </p:cNvPr>
          <p:cNvSpPr>
            <a:spLocks noGrp="1"/>
          </p:cNvSpPr>
          <p:nvPr>
            <p:ph type="sldNum" sz="quarter" idx="12"/>
          </p:nvPr>
        </p:nvSpPr>
        <p:spPr/>
        <p:txBody>
          <a:bodyPr rtlCol="0"/>
          <a:lstStyle/>
          <a:p>
            <a:pPr rtl="0"/>
            <a:fld id="{27F8DDA4-3B80-4E8A-A8F5-521F73BF9127}" type="slidenum">
              <a:rPr lang="en-US" smtClean="0"/>
              <a:t>‹Nº›</a:t>
            </a:fld>
            <a:endParaRPr lang="en-US"/>
          </a:p>
        </p:txBody>
      </p:sp>
    </p:spTree>
    <p:extLst>
      <p:ext uri="{BB962C8B-B14F-4D97-AF65-F5344CB8AC3E}">
        <p14:creationId xmlns:p14="http://schemas.microsoft.com/office/powerpoint/2010/main" val="6458883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i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1917DD-3691-27F7-68C8-EACE32AEAF6A}"/>
              </a:ext>
            </a:extLst>
          </p:cNvPr>
          <p:cNvSpPr>
            <a:spLocks noGrp="1"/>
          </p:cNvSpPr>
          <p:nvPr>
            <p:ph type="title" hasCustomPrompt="1"/>
          </p:nvPr>
        </p:nvSpPr>
        <p:spPr>
          <a:xfrm>
            <a:off x="602986" y="265728"/>
            <a:ext cx="10981137" cy="1325563"/>
          </a:xfrm>
          <a:noFill/>
        </p:spPr>
        <p:txBody>
          <a:bodyPr rtlCol="0"/>
          <a:lstStyle>
            <a:lvl1pPr>
              <a:defRPr/>
            </a:lvl1pPr>
          </a:lstStyle>
          <a:p>
            <a:pPr rtl="0"/>
            <a:r>
              <a:rPr lang="es"/>
              <a:t>Haga clic para modificar el estilo de título del patrón</a:t>
            </a:r>
          </a:p>
        </p:txBody>
      </p:sp>
      <p:sp>
        <p:nvSpPr>
          <p:cNvPr id="3" name="Marcador de contenido 2">
            <a:extLst>
              <a:ext uri="{FF2B5EF4-FFF2-40B4-BE49-F238E27FC236}">
                <a16:creationId xmlns:a16="http://schemas.microsoft.com/office/drawing/2014/main" id="{DDDF1F66-DA3A-1E9E-183A-4FB86FC67F15}"/>
              </a:ext>
            </a:extLst>
          </p:cNvPr>
          <p:cNvSpPr>
            <a:spLocks noGrp="1"/>
          </p:cNvSpPr>
          <p:nvPr>
            <p:ph idx="1"/>
          </p:nvPr>
        </p:nvSpPr>
        <p:spPr>
          <a:xfrm>
            <a:off x="602986" y="1736176"/>
            <a:ext cx="10981137" cy="4198867"/>
          </a:xfrm>
        </p:spPr>
        <p:txBody>
          <a:bodyPr rtlCol="0"/>
          <a:lstStyle/>
          <a:p>
            <a:pPr lvl="0" rtl="0"/>
            <a:r>
              <a:rPr lang="es"/>
              <a:t>Haga clic para modificar los estilos de texto del patrón</a:t>
            </a:r>
          </a:p>
          <a:p>
            <a:pPr lvl="1" rtl="0"/>
            <a:r>
              <a:rPr lang="es"/>
              <a:t>Segundo nivel</a:t>
            </a:r>
          </a:p>
          <a:p>
            <a:pPr lvl="2" rtl="0"/>
            <a:r>
              <a:rPr lang="es"/>
              <a:t>Tercer nivel</a:t>
            </a:r>
          </a:p>
          <a:p>
            <a:pPr lvl="3" rtl="0"/>
            <a:r>
              <a:rPr lang="es"/>
              <a:t>Cuarto nivel</a:t>
            </a:r>
          </a:p>
          <a:p>
            <a:pPr lvl="4" rtl="0"/>
            <a:r>
              <a:rPr lang="es"/>
              <a:t>Quinto nivel</a:t>
            </a:r>
            <a:endParaRPr lang="en-US" dirty="0"/>
          </a:p>
        </p:txBody>
      </p:sp>
      <p:sp>
        <p:nvSpPr>
          <p:cNvPr id="5" name="Marcador de pie de página 4">
            <a:extLst>
              <a:ext uri="{FF2B5EF4-FFF2-40B4-BE49-F238E27FC236}">
                <a16:creationId xmlns:a16="http://schemas.microsoft.com/office/drawing/2014/main" id="{A1D27EA8-C1D8-B105-9F54-16985594DB0A}"/>
              </a:ext>
            </a:extLst>
          </p:cNvPr>
          <p:cNvSpPr>
            <a:spLocks noGrp="1"/>
          </p:cNvSpPr>
          <p:nvPr>
            <p:ph type="ftr" sz="quarter" idx="11"/>
          </p:nvPr>
        </p:nvSpPr>
        <p:spPr/>
        <p:txBody>
          <a:bodyPr rtlCol="0"/>
          <a:lstStyle/>
          <a:p>
            <a:pPr rtl="0"/>
            <a:r>
              <a:rPr lang="es"/>
              <a:t>Ejemplo de Texto de pie de página</a:t>
            </a:r>
          </a:p>
        </p:txBody>
      </p:sp>
      <p:sp>
        <p:nvSpPr>
          <p:cNvPr id="4" name="Marcador de fecha 3">
            <a:extLst>
              <a:ext uri="{FF2B5EF4-FFF2-40B4-BE49-F238E27FC236}">
                <a16:creationId xmlns:a16="http://schemas.microsoft.com/office/drawing/2014/main" id="{4C64A704-5499-D0F7-F550-5994C49F8C26}"/>
              </a:ext>
            </a:extLst>
          </p:cNvPr>
          <p:cNvSpPr>
            <a:spLocks noGrp="1"/>
          </p:cNvSpPr>
          <p:nvPr>
            <p:ph type="dt" sz="half" idx="10"/>
          </p:nvPr>
        </p:nvSpPr>
        <p:spPr/>
        <p:txBody>
          <a:bodyPr rtlCol="0"/>
          <a:lstStyle/>
          <a:p>
            <a:pPr rtl="0"/>
            <a:r>
              <a:rPr lang="en-US"/>
              <a:t>11/8/2025</a:t>
            </a:r>
          </a:p>
        </p:txBody>
      </p:sp>
      <p:sp>
        <p:nvSpPr>
          <p:cNvPr id="6" name="Marcador de número de diapositiva 5">
            <a:extLst>
              <a:ext uri="{FF2B5EF4-FFF2-40B4-BE49-F238E27FC236}">
                <a16:creationId xmlns:a16="http://schemas.microsoft.com/office/drawing/2014/main" id="{AD2F2DDE-AF7B-917E-704F-1E12AB9BFFCD}"/>
              </a:ext>
            </a:extLst>
          </p:cNvPr>
          <p:cNvSpPr>
            <a:spLocks noGrp="1"/>
          </p:cNvSpPr>
          <p:nvPr>
            <p:ph type="sldNum" sz="quarter" idx="12"/>
          </p:nvPr>
        </p:nvSpPr>
        <p:spPr/>
        <p:txBody>
          <a:bodyPr rtlCol="0"/>
          <a:lstStyle/>
          <a:p>
            <a:pPr rtl="0"/>
            <a:fld id="{27F8DDA4-3B80-4E8A-A8F5-521F73BF9127}" type="slidenum">
              <a:rPr lang="en-US" smtClean="0"/>
              <a:t>‹Nº›</a:t>
            </a:fld>
            <a:endParaRPr lang="en-US"/>
          </a:p>
        </p:txBody>
      </p:sp>
    </p:spTree>
    <p:extLst>
      <p:ext uri="{BB962C8B-B14F-4D97-AF65-F5344CB8AC3E}">
        <p14:creationId xmlns:p14="http://schemas.microsoft.com/office/powerpoint/2010/main" val="5312311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Contenido 6">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1917DD-3691-27F7-68C8-EACE32AEAF6A}"/>
              </a:ext>
            </a:extLst>
          </p:cNvPr>
          <p:cNvSpPr>
            <a:spLocks noGrp="1"/>
          </p:cNvSpPr>
          <p:nvPr>
            <p:ph type="title" hasCustomPrompt="1"/>
          </p:nvPr>
        </p:nvSpPr>
        <p:spPr>
          <a:xfrm>
            <a:off x="603504" y="1031915"/>
            <a:ext cx="3968496" cy="1494845"/>
          </a:xfrm>
          <a:noFill/>
        </p:spPr>
        <p:txBody>
          <a:bodyPr rtlCol="0" anchor="t"/>
          <a:lstStyle>
            <a:lvl1pPr>
              <a:defRPr/>
            </a:lvl1pPr>
          </a:lstStyle>
          <a:p>
            <a:pPr rtl="0"/>
            <a:r>
              <a:rPr lang="es"/>
              <a:t>Haga clic para modificar el estilo de título del patrón</a:t>
            </a:r>
          </a:p>
        </p:txBody>
      </p:sp>
      <p:sp>
        <p:nvSpPr>
          <p:cNvPr id="3" name="Marcador de contenido 2">
            <a:extLst>
              <a:ext uri="{FF2B5EF4-FFF2-40B4-BE49-F238E27FC236}">
                <a16:creationId xmlns:a16="http://schemas.microsoft.com/office/drawing/2014/main" id="{DDDF1F66-DA3A-1E9E-183A-4FB86FC67F15}"/>
              </a:ext>
            </a:extLst>
          </p:cNvPr>
          <p:cNvSpPr>
            <a:spLocks noGrp="1"/>
          </p:cNvSpPr>
          <p:nvPr>
            <p:ph idx="1"/>
          </p:nvPr>
        </p:nvSpPr>
        <p:spPr>
          <a:xfrm>
            <a:off x="5090020" y="1001865"/>
            <a:ext cx="6416180" cy="4683318"/>
          </a:xfrm>
        </p:spPr>
        <p:txBody>
          <a:bodyPr rtlCol="0"/>
          <a:lstStyle/>
          <a:p>
            <a:pPr lvl="0" rtl="0"/>
            <a:r>
              <a:rPr lang="es"/>
              <a:t>Haga clic para modificar los estilos de texto del patrón</a:t>
            </a:r>
          </a:p>
          <a:p>
            <a:pPr lvl="1" rtl="0"/>
            <a:r>
              <a:rPr lang="es"/>
              <a:t>Segundo nivel</a:t>
            </a:r>
          </a:p>
          <a:p>
            <a:pPr lvl="2" rtl="0"/>
            <a:r>
              <a:rPr lang="es"/>
              <a:t>Tercer nivel</a:t>
            </a:r>
          </a:p>
          <a:p>
            <a:pPr lvl="3" rtl="0"/>
            <a:r>
              <a:rPr lang="es"/>
              <a:t>Cuarto nivel</a:t>
            </a:r>
          </a:p>
          <a:p>
            <a:pPr lvl="4" rtl="0"/>
            <a:r>
              <a:rPr lang="es"/>
              <a:t>Quinto nivel</a:t>
            </a:r>
            <a:endParaRPr lang="en-US" dirty="0"/>
          </a:p>
        </p:txBody>
      </p:sp>
      <p:sp>
        <p:nvSpPr>
          <p:cNvPr id="5" name="Marcador de pie de página 4">
            <a:extLst>
              <a:ext uri="{FF2B5EF4-FFF2-40B4-BE49-F238E27FC236}">
                <a16:creationId xmlns:a16="http://schemas.microsoft.com/office/drawing/2014/main" id="{A1D27EA8-C1D8-B105-9F54-16985594DB0A}"/>
              </a:ext>
            </a:extLst>
          </p:cNvPr>
          <p:cNvSpPr>
            <a:spLocks noGrp="1"/>
          </p:cNvSpPr>
          <p:nvPr>
            <p:ph type="ftr" sz="quarter" idx="11"/>
          </p:nvPr>
        </p:nvSpPr>
        <p:spPr/>
        <p:txBody>
          <a:bodyPr rtlCol="0"/>
          <a:lstStyle/>
          <a:p>
            <a:pPr rtl="0"/>
            <a:r>
              <a:rPr lang="es"/>
              <a:t>Ejemplo de Texto de pie de página</a:t>
            </a:r>
          </a:p>
        </p:txBody>
      </p:sp>
      <p:sp>
        <p:nvSpPr>
          <p:cNvPr id="4" name="Marcador de fecha 3">
            <a:extLst>
              <a:ext uri="{FF2B5EF4-FFF2-40B4-BE49-F238E27FC236}">
                <a16:creationId xmlns:a16="http://schemas.microsoft.com/office/drawing/2014/main" id="{4C64A704-5499-D0F7-F550-5994C49F8C26}"/>
              </a:ext>
            </a:extLst>
          </p:cNvPr>
          <p:cNvSpPr>
            <a:spLocks noGrp="1"/>
          </p:cNvSpPr>
          <p:nvPr>
            <p:ph type="dt" sz="half" idx="10"/>
          </p:nvPr>
        </p:nvSpPr>
        <p:spPr>
          <a:xfrm>
            <a:off x="10058400" y="6029867"/>
            <a:ext cx="1179576" cy="365125"/>
          </a:xfrm>
        </p:spPr>
        <p:txBody>
          <a:bodyPr rtlCol="0"/>
          <a:lstStyle/>
          <a:p>
            <a:pPr rtl="0"/>
            <a:r>
              <a:rPr lang="en-US"/>
              <a:t>11/8/2025</a:t>
            </a:r>
          </a:p>
        </p:txBody>
      </p:sp>
      <p:sp>
        <p:nvSpPr>
          <p:cNvPr id="6" name="Marcador de número de diapositiva 5">
            <a:extLst>
              <a:ext uri="{FF2B5EF4-FFF2-40B4-BE49-F238E27FC236}">
                <a16:creationId xmlns:a16="http://schemas.microsoft.com/office/drawing/2014/main" id="{AD2F2DDE-AF7B-917E-704F-1E12AB9BFFCD}"/>
              </a:ext>
            </a:extLst>
          </p:cNvPr>
          <p:cNvSpPr>
            <a:spLocks noGrp="1"/>
          </p:cNvSpPr>
          <p:nvPr>
            <p:ph type="sldNum" sz="quarter" idx="12"/>
          </p:nvPr>
        </p:nvSpPr>
        <p:spPr/>
        <p:txBody>
          <a:bodyPr rtlCol="0"/>
          <a:lstStyle/>
          <a:p>
            <a:pPr rtl="0"/>
            <a:fld id="{27F8DDA4-3B80-4E8A-A8F5-521F73BF9127}" type="slidenum">
              <a:rPr lang="en-US" smtClean="0"/>
              <a:t>‹Nº›</a:t>
            </a:fld>
            <a:endParaRPr lang="en-US"/>
          </a:p>
        </p:txBody>
      </p:sp>
    </p:spTree>
    <p:extLst>
      <p:ext uri="{BB962C8B-B14F-4D97-AF65-F5344CB8AC3E}">
        <p14:creationId xmlns:p14="http://schemas.microsoft.com/office/powerpoint/2010/main" val="5130727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Contenido 7">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1917DD-3691-27F7-68C8-EACE32AEAF6A}"/>
              </a:ext>
            </a:extLst>
          </p:cNvPr>
          <p:cNvSpPr>
            <a:spLocks noGrp="1"/>
          </p:cNvSpPr>
          <p:nvPr>
            <p:ph type="title" hasCustomPrompt="1"/>
          </p:nvPr>
        </p:nvSpPr>
        <p:spPr>
          <a:xfrm>
            <a:off x="603504" y="650915"/>
            <a:ext cx="3054096" cy="1711285"/>
          </a:xfrm>
          <a:noFill/>
        </p:spPr>
        <p:txBody>
          <a:bodyPr rtlCol="0" anchor="t"/>
          <a:lstStyle>
            <a:lvl1pPr>
              <a:defRPr/>
            </a:lvl1pPr>
          </a:lstStyle>
          <a:p>
            <a:pPr rtl="0"/>
            <a:r>
              <a:rPr lang="es"/>
              <a:t>Haga clic para modificar el estilo de título del patrón</a:t>
            </a:r>
          </a:p>
        </p:txBody>
      </p:sp>
      <p:sp>
        <p:nvSpPr>
          <p:cNvPr id="3" name="Marcador de contenido 2">
            <a:extLst>
              <a:ext uri="{FF2B5EF4-FFF2-40B4-BE49-F238E27FC236}">
                <a16:creationId xmlns:a16="http://schemas.microsoft.com/office/drawing/2014/main" id="{DDDF1F66-DA3A-1E9E-183A-4FB86FC67F15}"/>
              </a:ext>
            </a:extLst>
          </p:cNvPr>
          <p:cNvSpPr>
            <a:spLocks noGrp="1"/>
          </p:cNvSpPr>
          <p:nvPr>
            <p:ph idx="1"/>
          </p:nvPr>
        </p:nvSpPr>
        <p:spPr>
          <a:xfrm>
            <a:off x="4026716" y="650915"/>
            <a:ext cx="7479484" cy="5216485"/>
          </a:xfrm>
        </p:spPr>
        <p:txBody>
          <a:bodyPr rtlCol="0"/>
          <a:lstStyle/>
          <a:p>
            <a:pPr lvl="0" rtl="0"/>
            <a:r>
              <a:rPr lang="es"/>
              <a:t>Haga clic para modificar los estilos de texto del patrón</a:t>
            </a:r>
          </a:p>
          <a:p>
            <a:pPr lvl="1" rtl="0"/>
            <a:r>
              <a:rPr lang="es"/>
              <a:t>Segundo nivel</a:t>
            </a:r>
          </a:p>
          <a:p>
            <a:pPr lvl="2" rtl="0"/>
            <a:r>
              <a:rPr lang="es"/>
              <a:t>Tercer nivel</a:t>
            </a:r>
          </a:p>
          <a:p>
            <a:pPr lvl="3" rtl="0"/>
            <a:r>
              <a:rPr lang="es"/>
              <a:t>Cuarto nivel</a:t>
            </a:r>
          </a:p>
          <a:p>
            <a:pPr lvl="4" rtl="0"/>
            <a:r>
              <a:rPr lang="es"/>
              <a:t>Quinto nivel</a:t>
            </a:r>
            <a:endParaRPr lang="en-US" dirty="0"/>
          </a:p>
        </p:txBody>
      </p:sp>
      <p:sp>
        <p:nvSpPr>
          <p:cNvPr id="5" name="Marcador de pie de página 4">
            <a:extLst>
              <a:ext uri="{FF2B5EF4-FFF2-40B4-BE49-F238E27FC236}">
                <a16:creationId xmlns:a16="http://schemas.microsoft.com/office/drawing/2014/main" id="{A1D27EA8-C1D8-B105-9F54-16985594DB0A}"/>
              </a:ext>
            </a:extLst>
          </p:cNvPr>
          <p:cNvSpPr>
            <a:spLocks noGrp="1"/>
          </p:cNvSpPr>
          <p:nvPr>
            <p:ph type="ftr" sz="quarter" idx="11"/>
          </p:nvPr>
        </p:nvSpPr>
        <p:spPr/>
        <p:txBody>
          <a:bodyPr rtlCol="0"/>
          <a:lstStyle/>
          <a:p>
            <a:pPr rtl="0"/>
            <a:r>
              <a:rPr lang="es"/>
              <a:t>Ejemplo de Texto de pie de página</a:t>
            </a:r>
          </a:p>
        </p:txBody>
      </p:sp>
      <p:sp>
        <p:nvSpPr>
          <p:cNvPr id="4" name="Marcador de fecha 3">
            <a:extLst>
              <a:ext uri="{FF2B5EF4-FFF2-40B4-BE49-F238E27FC236}">
                <a16:creationId xmlns:a16="http://schemas.microsoft.com/office/drawing/2014/main" id="{4C64A704-5499-D0F7-F550-5994C49F8C26}"/>
              </a:ext>
            </a:extLst>
          </p:cNvPr>
          <p:cNvSpPr>
            <a:spLocks noGrp="1"/>
          </p:cNvSpPr>
          <p:nvPr>
            <p:ph type="dt" sz="half" idx="10"/>
          </p:nvPr>
        </p:nvSpPr>
        <p:spPr>
          <a:xfrm>
            <a:off x="10058400" y="6029867"/>
            <a:ext cx="1179576" cy="365125"/>
          </a:xfrm>
        </p:spPr>
        <p:txBody>
          <a:bodyPr rtlCol="0"/>
          <a:lstStyle/>
          <a:p>
            <a:pPr rtl="0"/>
            <a:r>
              <a:rPr lang="en-US"/>
              <a:t>11/8/2025</a:t>
            </a:r>
          </a:p>
        </p:txBody>
      </p:sp>
      <p:sp>
        <p:nvSpPr>
          <p:cNvPr id="6" name="Marcador de número de diapositiva 5">
            <a:extLst>
              <a:ext uri="{FF2B5EF4-FFF2-40B4-BE49-F238E27FC236}">
                <a16:creationId xmlns:a16="http://schemas.microsoft.com/office/drawing/2014/main" id="{AD2F2DDE-AF7B-917E-704F-1E12AB9BFFCD}"/>
              </a:ext>
            </a:extLst>
          </p:cNvPr>
          <p:cNvSpPr>
            <a:spLocks noGrp="1"/>
          </p:cNvSpPr>
          <p:nvPr>
            <p:ph type="sldNum" sz="quarter" idx="12"/>
          </p:nvPr>
        </p:nvSpPr>
        <p:spPr/>
        <p:txBody>
          <a:bodyPr rtlCol="0"/>
          <a:lstStyle/>
          <a:p>
            <a:pPr rtl="0"/>
            <a:fld id="{27F8DDA4-3B80-4E8A-A8F5-521F73BF9127}" type="slidenum">
              <a:rPr lang="en-US" smtClean="0"/>
              <a:t>‹Nº›</a:t>
            </a:fld>
            <a:endParaRPr lang="en-US"/>
          </a:p>
        </p:txBody>
      </p:sp>
    </p:spTree>
    <p:extLst>
      <p:ext uri="{BB962C8B-B14F-4D97-AF65-F5344CB8AC3E}">
        <p14:creationId xmlns:p14="http://schemas.microsoft.com/office/powerpoint/2010/main" val="30914696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Contenido con imagen">
    <p:spTree>
      <p:nvGrpSpPr>
        <p:cNvPr id="1" name=""/>
        <p:cNvGrpSpPr/>
        <p:nvPr/>
      </p:nvGrpSpPr>
      <p:grpSpPr>
        <a:xfrm>
          <a:off x="0" y="0"/>
          <a:ext cx="0" cy="0"/>
          <a:chOff x="0" y="0"/>
          <a:chExt cx="0" cy="0"/>
        </a:xfrm>
      </p:grpSpPr>
      <p:sp>
        <p:nvSpPr>
          <p:cNvPr id="11" name="Marcador de posición de imagen 10">
            <a:extLst>
              <a:ext uri="{FF2B5EF4-FFF2-40B4-BE49-F238E27FC236}">
                <a16:creationId xmlns:a16="http://schemas.microsoft.com/office/drawing/2014/main" id="{B95E85AE-6D30-80EB-DDF8-337E49DD6E5B}"/>
              </a:ext>
            </a:extLst>
          </p:cNvPr>
          <p:cNvSpPr>
            <a:spLocks noGrp="1"/>
          </p:cNvSpPr>
          <p:nvPr>
            <p:ph type="pic" sz="quarter" idx="13" hasCustomPrompt="1"/>
          </p:nvPr>
        </p:nvSpPr>
        <p:spPr>
          <a:xfrm>
            <a:off x="0" y="0"/>
            <a:ext cx="3124200" cy="6858000"/>
          </a:xfrm>
          <a:blipFill>
            <a:blip r:embed="rId2">
              <a:alphaModFix amt="70000"/>
            </a:blip>
            <a:stretch>
              <a:fillRect/>
            </a:stretch>
          </a:blipFill>
        </p:spPr>
        <p:txBody>
          <a:bodyPr rtlCol="0"/>
          <a:lstStyle>
            <a:lvl1pPr marL="0" indent="0">
              <a:buNone/>
              <a:defRPr/>
            </a:lvl1pPr>
          </a:lstStyle>
          <a:p>
            <a:pPr rtl="0"/>
            <a:r>
              <a:rPr lang="es"/>
              <a:t> </a:t>
            </a:r>
          </a:p>
        </p:txBody>
      </p:sp>
      <p:sp>
        <p:nvSpPr>
          <p:cNvPr id="2" name="Título 1">
            <a:extLst>
              <a:ext uri="{FF2B5EF4-FFF2-40B4-BE49-F238E27FC236}">
                <a16:creationId xmlns:a16="http://schemas.microsoft.com/office/drawing/2014/main" id="{421917DD-3691-27F7-68C8-EACE32AEAF6A}"/>
              </a:ext>
            </a:extLst>
          </p:cNvPr>
          <p:cNvSpPr>
            <a:spLocks noGrp="1"/>
          </p:cNvSpPr>
          <p:nvPr>
            <p:ph type="title" hasCustomPrompt="1"/>
          </p:nvPr>
        </p:nvSpPr>
        <p:spPr>
          <a:xfrm>
            <a:off x="2438400" y="0"/>
            <a:ext cx="7391400" cy="1207008"/>
          </a:xfrm>
        </p:spPr>
        <p:txBody>
          <a:bodyPr lIns="137160" tIns="137160" bIns="91440" rtlCol="0" anchor="b"/>
          <a:lstStyle>
            <a:lvl1pPr>
              <a:defRPr/>
            </a:lvl1pPr>
          </a:lstStyle>
          <a:p>
            <a:pPr rtl="0"/>
            <a:r>
              <a:rPr lang="es"/>
              <a:t>Haga clic para modificar el estilo de título del patrón</a:t>
            </a:r>
          </a:p>
        </p:txBody>
      </p:sp>
      <p:sp>
        <p:nvSpPr>
          <p:cNvPr id="3" name="Marcador de contenido 2">
            <a:extLst>
              <a:ext uri="{FF2B5EF4-FFF2-40B4-BE49-F238E27FC236}">
                <a16:creationId xmlns:a16="http://schemas.microsoft.com/office/drawing/2014/main" id="{DDDF1F66-DA3A-1E9E-183A-4FB86FC67F15}"/>
              </a:ext>
            </a:extLst>
          </p:cNvPr>
          <p:cNvSpPr>
            <a:spLocks noGrp="1"/>
          </p:cNvSpPr>
          <p:nvPr>
            <p:ph idx="1"/>
          </p:nvPr>
        </p:nvSpPr>
        <p:spPr>
          <a:xfrm>
            <a:off x="3733800" y="1367622"/>
            <a:ext cx="7929006" cy="4477549"/>
          </a:xfrm>
        </p:spPr>
        <p:txBody>
          <a:bodyPr rtlCol="0"/>
          <a:lstStyle/>
          <a:p>
            <a:pPr lvl="0" rtl="0"/>
            <a:r>
              <a:rPr lang="es"/>
              <a:t>Haga clic para modificar los estilos de texto del patrón</a:t>
            </a:r>
          </a:p>
          <a:p>
            <a:pPr lvl="1" rtl="0"/>
            <a:r>
              <a:rPr lang="es"/>
              <a:t>Segundo nivel</a:t>
            </a:r>
          </a:p>
          <a:p>
            <a:pPr lvl="2" rtl="0"/>
            <a:r>
              <a:rPr lang="es"/>
              <a:t>Tercer nivel</a:t>
            </a:r>
          </a:p>
          <a:p>
            <a:pPr lvl="3" rtl="0"/>
            <a:r>
              <a:rPr lang="es"/>
              <a:t>Cuarto nivel</a:t>
            </a:r>
          </a:p>
          <a:p>
            <a:pPr lvl="4" rtl="0"/>
            <a:r>
              <a:rPr lang="es"/>
              <a:t>Quinto nivel</a:t>
            </a:r>
            <a:endParaRPr lang="en-US" dirty="0"/>
          </a:p>
        </p:txBody>
      </p:sp>
      <p:cxnSp>
        <p:nvCxnSpPr>
          <p:cNvPr id="10" name="Conector recto 9">
            <a:extLst>
              <a:ext uri="{FF2B5EF4-FFF2-40B4-BE49-F238E27FC236}">
                <a16:creationId xmlns:a16="http://schemas.microsoft.com/office/drawing/2014/main" id="{BB460515-4779-2CA9-5335-1F4AD158B79D}"/>
              </a:ext>
              <a:ext uri="{C183D7F6-B498-43B3-948B-1728B52AA6E4}">
                <adec:decorative xmlns:adec="http://schemas.microsoft.com/office/drawing/2017/decorative" val="1"/>
              </a:ext>
            </a:extLst>
          </p:cNvPr>
          <p:cNvCxnSpPr>
            <a:cxnSpLocks/>
          </p:cNvCxnSpPr>
          <p:nvPr/>
        </p:nvCxnSpPr>
        <p:spPr>
          <a:xfrm>
            <a:off x="3810000" y="6210300"/>
            <a:ext cx="7696200" cy="0"/>
          </a:xfrm>
          <a:prstGeom prst="line">
            <a:avLst/>
          </a:prstGeom>
          <a:ln w="12700">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sp>
        <p:nvSpPr>
          <p:cNvPr id="5" name="Marcador de pie de página 4">
            <a:extLst>
              <a:ext uri="{FF2B5EF4-FFF2-40B4-BE49-F238E27FC236}">
                <a16:creationId xmlns:a16="http://schemas.microsoft.com/office/drawing/2014/main" id="{A1D27EA8-C1D8-B105-9F54-16985594DB0A}"/>
              </a:ext>
            </a:extLst>
          </p:cNvPr>
          <p:cNvSpPr>
            <a:spLocks noGrp="1"/>
          </p:cNvSpPr>
          <p:nvPr>
            <p:ph type="ftr" sz="quarter" idx="11"/>
          </p:nvPr>
        </p:nvSpPr>
        <p:spPr>
          <a:xfrm>
            <a:off x="3657601" y="6029868"/>
            <a:ext cx="2024542" cy="365125"/>
          </a:xfrm>
        </p:spPr>
        <p:txBody>
          <a:bodyPr rtlCol="0"/>
          <a:lstStyle/>
          <a:p>
            <a:pPr rtl="0"/>
            <a:r>
              <a:rPr lang="es"/>
              <a:t>Ejemplo de Texto de pie de página</a:t>
            </a:r>
          </a:p>
        </p:txBody>
      </p:sp>
      <p:sp>
        <p:nvSpPr>
          <p:cNvPr id="4" name="Marcador de fecha 3">
            <a:extLst>
              <a:ext uri="{FF2B5EF4-FFF2-40B4-BE49-F238E27FC236}">
                <a16:creationId xmlns:a16="http://schemas.microsoft.com/office/drawing/2014/main" id="{4C64A704-5499-D0F7-F550-5994C49F8C26}"/>
              </a:ext>
            </a:extLst>
          </p:cNvPr>
          <p:cNvSpPr>
            <a:spLocks noGrp="1"/>
          </p:cNvSpPr>
          <p:nvPr>
            <p:ph type="dt" sz="half" idx="10"/>
          </p:nvPr>
        </p:nvSpPr>
        <p:spPr>
          <a:xfrm>
            <a:off x="10058400" y="6029868"/>
            <a:ext cx="1179576" cy="365125"/>
          </a:xfrm>
        </p:spPr>
        <p:txBody>
          <a:bodyPr rtlCol="0"/>
          <a:lstStyle/>
          <a:p>
            <a:pPr rtl="0"/>
            <a:r>
              <a:rPr lang="en-US"/>
              <a:t>11/8/2025</a:t>
            </a:r>
          </a:p>
        </p:txBody>
      </p:sp>
      <p:sp>
        <p:nvSpPr>
          <p:cNvPr id="6" name="Marcador de número de diapositiva 5">
            <a:extLst>
              <a:ext uri="{FF2B5EF4-FFF2-40B4-BE49-F238E27FC236}">
                <a16:creationId xmlns:a16="http://schemas.microsoft.com/office/drawing/2014/main" id="{AD2F2DDE-AF7B-917E-704F-1E12AB9BFFCD}"/>
              </a:ext>
            </a:extLst>
          </p:cNvPr>
          <p:cNvSpPr>
            <a:spLocks noGrp="1"/>
          </p:cNvSpPr>
          <p:nvPr>
            <p:ph type="sldNum" sz="quarter" idx="12"/>
          </p:nvPr>
        </p:nvSpPr>
        <p:spPr/>
        <p:txBody>
          <a:bodyPr rtlCol="0"/>
          <a:lstStyle/>
          <a:p>
            <a:pPr rtl="0"/>
            <a:fld id="{27F8DDA4-3B80-4E8A-A8F5-521F73BF9127}" type="slidenum">
              <a:rPr lang="en-US" smtClean="0"/>
              <a:t>‹Nº›</a:t>
            </a:fld>
            <a:endParaRPr lang="en-US"/>
          </a:p>
        </p:txBody>
      </p:sp>
    </p:spTree>
    <p:extLst>
      <p:ext uri="{BB962C8B-B14F-4D97-AF65-F5344CB8AC3E}">
        <p14:creationId xmlns:p14="http://schemas.microsoft.com/office/powerpoint/2010/main" val="13672692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ontenido con imagen 2">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1917DD-3691-27F7-68C8-EACE32AEAF6A}"/>
              </a:ext>
            </a:extLst>
          </p:cNvPr>
          <p:cNvSpPr>
            <a:spLocks noGrp="1"/>
          </p:cNvSpPr>
          <p:nvPr>
            <p:ph type="title" hasCustomPrompt="1"/>
          </p:nvPr>
        </p:nvSpPr>
        <p:spPr>
          <a:xfrm>
            <a:off x="603504" y="553299"/>
            <a:ext cx="8159496" cy="659274"/>
          </a:xfrm>
          <a:noFill/>
        </p:spPr>
        <p:txBody>
          <a:bodyPr rtlCol="0"/>
          <a:lstStyle>
            <a:lvl1pPr>
              <a:defRPr/>
            </a:lvl1pPr>
          </a:lstStyle>
          <a:p>
            <a:pPr rtl="0"/>
            <a:r>
              <a:rPr lang="es"/>
              <a:t>Haga clic para modificar el estilo de título del patrón</a:t>
            </a:r>
          </a:p>
        </p:txBody>
      </p:sp>
      <p:sp>
        <p:nvSpPr>
          <p:cNvPr id="3" name="Marcador de contenido 2">
            <a:extLst>
              <a:ext uri="{FF2B5EF4-FFF2-40B4-BE49-F238E27FC236}">
                <a16:creationId xmlns:a16="http://schemas.microsoft.com/office/drawing/2014/main" id="{DDDF1F66-DA3A-1E9E-183A-4FB86FC67F15}"/>
              </a:ext>
            </a:extLst>
          </p:cNvPr>
          <p:cNvSpPr>
            <a:spLocks noGrp="1"/>
          </p:cNvSpPr>
          <p:nvPr>
            <p:ph idx="1"/>
          </p:nvPr>
        </p:nvSpPr>
        <p:spPr>
          <a:xfrm>
            <a:off x="605432" y="1371601"/>
            <a:ext cx="8157568" cy="4654296"/>
          </a:xfrm>
        </p:spPr>
        <p:txBody>
          <a:bodyPr rtlCol="0"/>
          <a:lstStyle/>
          <a:p>
            <a:pPr lvl="0" rtl="0"/>
            <a:r>
              <a:rPr lang="es"/>
              <a:t>Haga clic para modificar los estilos de texto del patrón</a:t>
            </a:r>
          </a:p>
          <a:p>
            <a:pPr lvl="1" rtl="0"/>
            <a:r>
              <a:rPr lang="es"/>
              <a:t>Segundo nivel</a:t>
            </a:r>
          </a:p>
          <a:p>
            <a:pPr lvl="2" rtl="0"/>
            <a:r>
              <a:rPr lang="es"/>
              <a:t>Tercer nivel</a:t>
            </a:r>
          </a:p>
          <a:p>
            <a:pPr lvl="3" rtl="0"/>
            <a:r>
              <a:rPr lang="es"/>
              <a:t>Cuarto nivel</a:t>
            </a:r>
          </a:p>
          <a:p>
            <a:pPr lvl="4" rtl="0"/>
            <a:r>
              <a:rPr lang="es"/>
              <a:t>Quinto nivel</a:t>
            </a:r>
            <a:endParaRPr lang="en-US" dirty="0"/>
          </a:p>
        </p:txBody>
      </p:sp>
      <p:sp>
        <p:nvSpPr>
          <p:cNvPr id="5" name="Marcador de pie de página 4">
            <a:extLst>
              <a:ext uri="{FF2B5EF4-FFF2-40B4-BE49-F238E27FC236}">
                <a16:creationId xmlns:a16="http://schemas.microsoft.com/office/drawing/2014/main" id="{A1D27EA8-C1D8-B105-9F54-16985594DB0A}"/>
              </a:ext>
            </a:extLst>
          </p:cNvPr>
          <p:cNvSpPr>
            <a:spLocks noGrp="1"/>
          </p:cNvSpPr>
          <p:nvPr>
            <p:ph type="ftr" sz="quarter" idx="11"/>
          </p:nvPr>
        </p:nvSpPr>
        <p:spPr/>
        <p:txBody>
          <a:bodyPr rtlCol="0"/>
          <a:lstStyle/>
          <a:p>
            <a:pPr rtl="0"/>
            <a:r>
              <a:rPr lang="es"/>
              <a:t>Ejemplo de Texto de pie de página</a:t>
            </a:r>
          </a:p>
        </p:txBody>
      </p:sp>
      <p:sp>
        <p:nvSpPr>
          <p:cNvPr id="4" name="Marcador de fecha 3">
            <a:extLst>
              <a:ext uri="{FF2B5EF4-FFF2-40B4-BE49-F238E27FC236}">
                <a16:creationId xmlns:a16="http://schemas.microsoft.com/office/drawing/2014/main" id="{4C64A704-5499-D0F7-F550-5994C49F8C26}"/>
              </a:ext>
            </a:extLst>
          </p:cNvPr>
          <p:cNvSpPr>
            <a:spLocks noGrp="1"/>
          </p:cNvSpPr>
          <p:nvPr>
            <p:ph type="dt" sz="half" idx="10"/>
          </p:nvPr>
        </p:nvSpPr>
        <p:spPr>
          <a:xfrm>
            <a:off x="10058400" y="6029868"/>
            <a:ext cx="1179576" cy="365125"/>
          </a:xfrm>
        </p:spPr>
        <p:txBody>
          <a:bodyPr rtlCol="0"/>
          <a:lstStyle/>
          <a:p>
            <a:pPr rtl="0"/>
            <a:r>
              <a:rPr lang="en-US"/>
              <a:t>11/8/2025</a:t>
            </a:r>
          </a:p>
        </p:txBody>
      </p:sp>
      <p:sp>
        <p:nvSpPr>
          <p:cNvPr id="6" name="Marcador de número de diapositiva 5">
            <a:extLst>
              <a:ext uri="{FF2B5EF4-FFF2-40B4-BE49-F238E27FC236}">
                <a16:creationId xmlns:a16="http://schemas.microsoft.com/office/drawing/2014/main" id="{AD2F2DDE-AF7B-917E-704F-1E12AB9BFFCD}"/>
              </a:ext>
            </a:extLst>
          </p:cNvPr>
          <p:cNvSpPr>
            <a:spLocks noGrp="1"/>
          </p:cNvSpPr>
          <p:nvPr>
            <p:ph type="sldNum" sz="quarter" idx="12"/>
          </p:nvPr>
        </p:nvSpPr>
        <p:spPr>
          <a:xfrm>
            <a:off x="11238206" y="6029868"/>
            <a:ext cx="429372" cy="365125"/>
          </a:xfrm>
        </p:spPr>
        <p:txBody>
          <a:bodyPr rtlCol="0"/>
          <a:lstStyle/>
          <a:p>
            <a:pPr rtl="0"/>
            <a:fld id="{27F8DDA4-3B80-4E8A-A8F5-521F73BF9127}" type="slidenum">
              <a:rPr lang="en-US" smtClean="0"/>
              <a:t>‹Nº›</a:t>
            </a:fld>
            <a:endParaRPr lang="en-US"/>
          </a:p>
        </p:txBody>
      </p:sp>
      <p:sp>
        <p:nvSpPr>
          <p:cNvPr id="16" name="Marcador de posición de imagen 15">
            <a:extLst>
              <a:ext uri="{FF2B5EF4-FFF2-40B4-BE49-F238E27FC236}">
                <a16:creationId xmlns:a16="http://schemas.microsoft.com/office/drawing/2014/main" id="{16CAFF7D-6BAD-AE1B-CFE3-A9AB4D8667C6}"/>
              </a:ext>
            </a:extLst>
          </p:cNvPr>
          <p:cNvSpPr>
            <a:spLocks noGrp="1"/>
          </p:cNvSpPr>
          <p:nvPr>
            <p:ph type="pic" sz="quarter" idx="13" hasCustomPrompt="1"/>
          </p:nvPr>
        </p:nvSpPr>
        <p:spPr>
          <a:xfrm>
            <a:off x="9448799" y="0"/>
            <a:ext cx="2743201" cy="5562600"/>
          </a:xfrm>
          <a:blipFill>
            <a:blip r:embed="rId2">
              <a:alphaModFix amt="70000"/>
            </a:blip>
            <a:stretch>
              <a:fillRect/>
            </a:stretch>
          </a:blipFill>
        </p:spPr>
        <p:txBody>
          <a:bodyPr rtlCol="0"/>
          <a:lstStyle>
            <a:lvl1pPr marL="0" indent="0">
              <a:buNone/>
              <a:defRPr/>
            </a:lvl1pPr>
          </a:lstStyle>
          <a:p>
            <a:pPr rtl="0"/>
            <a:r>
              <a:rPr lang="es"/>
              <a:t> </a:t>
            </a:r>
          </a:p>
        </p:txBody>
      </p:sp>
    </p:spTree>
    <p:extLst>
      <p:ext uri="{BB962C8B-B14F-4D97-AF65-F5344CB8AC3E}">
        <p14:creationId xmlns:p14="http://schemas.microsoft.com/office/powerpoint/2010/main" val="24194600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ontenido con imagen 3">
    <p:spTree>
      <p:nvGrpSpPr>
        <p:cNvPr id="1" name=""/>
        <p:cNvGrpSpPr/>
        <p:nvPr/>
      </p:nvGrpSpPr>
      <p:grpSpPr>
        <a:xfrm>
          <a:off x="0" y="0"/>
          <a:ext cx="0" cy="0"/>
          <a:chOff x="0" y="0"/>
          <a:chExt cx="0" cy="0"/>
        </a:xfrm>
      </p:grpSpPr>
      <p:sp>
        <p:nvSpPr>
          <p:cNvPr id="11" name="Marcador de posición de imagen 10">
            <a:extLst>
              <a:ext uri="{FF2B5EF4-FFF2-40B4-BE49-F238E27FC236}">
                <a16:creationId xmlns:a16="http://schemas.microsoft.com/office/drawing/2014/main" id="{B95E85AE-6D30-80EB-DDF8-337E49DD6E5B}"/>
              </a:ext>
            </a:extLst>
          </p:cNvPr>
          <p:cNvSpPr>
            <a:spLocks noGrp="1"/>
          </p:cNvSpPr>
          <p:nvPr>
            <p:ph type="pic" sz="quarter" idx="13" hasCustomPrompt="1"/>
          </p:nvPr>
        </p:nvSpPr>
        <p:spPr>
          <a:xfrm>
            <a:off x="0" y="0"/>
            <a:ext cx="5486400" cy="5562600"/>
          </a:xfrm>
          <a:blipFill>
            <a:blip r:embed="rId2">
              <a:alphaModFix amt="70000"/>
            </a:blip>
            <a:stretch>
              <a:fillRect/>
            </a:stretch>
          </a:blipFill>
        </p:spPr>
        <p:txBody>
          <a:bodyPr rtlCol="0"/>
          <a:lstStyle>
            <a:lvl1pPr marL="0" indent="0">
              <a:buNone/>
              <a:defRPr/>
            </a:lvl1pPr>
          </a:lstStyle>
          <a:p>
            <a:pPr rtl="0"/>
            <a:r>
              <a:rPr lang="es"/>
              <a:t> </a:t>
            </a:r>
          </a:p>
        </p:txBody>
      </p:sp>
      <p:sp>
        <p:nvSpPr>
          <p:cNvPr id="2" name="Título 1">
            <a:extLst>
              <a:ext uri="{FF2B5EF4-FFF2-40B4-BE49-F238E27FC236}">
                <a16:creationId xmlns:a16="http://schemas.microsoft.com/office/drawing/2014/main" id="{421917DD-3691-27F7-68C8-EACE32AEAF6A}"/>
              </a:ext>
            </a:extLst>
          </p:cNvPr>
          <p:cNvSpPr>
            <a:spLocks noGrp="1"/>
          </p:cNvSpPr>
          <p:nvPr>
            <p:ph type="title" hasCustomPrompt="1"/>
          </p:nvPr>
        </p:nvSpPr>
        <p:spPr>
          <a:xfrm>
            <a:off x="5063318" y="0"/>
            <a:ext cx="4385481" cy="1796124"/>
          </a:xfrm>
        </p:spPr>
        <p:txBody>
          <a:bodyPr lIns="137160" rtlCol="0"/>
          <a:lstStyle>
            <a:lvl1pPr>
              <a:defRPr/>
            </a:lvl1pPr>
          </a:lstStyle>
          <a:p>
            <a:pPr rtl="0"/>
            <a:r>
              <a:rPr lang="es"/>
              <a:t>Haga clic para modificar el estilo de título del patrón</a:t>
            </a:r>
          </a:p>
        </p:txBody>
      </p:sp>
      <p:sp>
        <p:nvSpPr>
          <p:cNvPr id="3" name="Marcador de contenido 2">
            <a:extLst>
              <a:ext uri="{FF2B5EF4-FFF2-40B4-BE49-F238E27FC236}">
                <a16:creationId xmlns:a16="http://schemas.microsoft.com/office/drawing/2014/main" id="{DDDF1F66-DA3A-1E9E-183A-4FB86FC67F15}"/>
              </a:ext>
            </a:extLst>
          </p:cNvPr>
          <p:cNvSpPr>
            <a:spLocks noGrp="1"/>
          </p:cNvSpPr>
          <p:nvPr>
            <p:ph idx="1"/>
          </p:nvPr>
        </p:nvSpPr>
        <p:spPr>
          <a:xfrm>
            <a:off x="6055056" y="1965281"/>
            <a:ext cx="4859992" cy="3732876"/>
          </a:xfrm>
        </p:spPr>
        <p:txBody>
          <a:bodyPr rtlCol="0"/>
          <a:lstStyle/>
          <a:p>
            <a:pPr lvl="0" rtl="0"/>
            <a:r>
              <a:rPr lang="es"/>
              <a:t>Haga clic para modificar los estilos de texto del patrón</a:t>
            </a:r>
          </a:p>
          <a:p>
            <a:pPr lvl="1" rtl="0"/>
            <a:r>
              <a:rPr lang="es"/>
              <a:t>Segundo nivel</a:t>
            </a:r>
          </a:p>
          <a:p>
            <a:pPr lvl="2" rtl="0"/>
            <a:r>
              <a:rPr lang="es"/>
              <a:t>Tercer nivel</a:t>
            </a:r>
          </a:p>
          <a:p>
            <a:pPr lvl="3" rtl="0"/>
            <a:r>
              <a:rPr lang="es"/>
              <a:t>Cuarto nivel</a:t>
            </a:r>
          </a:p>
          <a:p>
            <a:pPr lvl="4" rtl="0"/>
            <a:r>
              <a:rPr lang="es"/>
              <a:t>Quinto nivel</a:t>
            </a:r>
            <a:endParaRPr lang="en-US" dirty="0"/>
          </a:p>
        </p:txBody>
      </p:sp>
      <p:sp>
        <p:nvSpPr>
          <p:cNvPr id="5" name="Marcador de pie de página 4">
            <a:extLst>
              <a:ext uri="{FF2B5EF4-FFF2-40B4-BE49-F238E27FC236}">
                <a16:creationId xmlns:a16="http://schemas.microsoft.com/office/drawing/2014/main" id="{A1D27EA8-C1D8-B105-9F54-16985594DB0A}"/>
              </a:ext>
            </a:extLst>
          </p:cNvPr>
          <p:cNvSpPr>
            <a:spLocks noGrp="1"/>
          </p:cNvSpPr>
          <p:nvPr>
            <p:ph type="ftr" sz="quarter" idx="11"/>
          </p:nvPr>
        </p:nvSpPr>
        <p:spPr/>
        <p:txBody>
          <a:bodyPr rtlCol="0"/>
          <a:lstStyle/>
          <a:p>
            <a:pPr rtl="0"/>
            <a:r>
              <a:rPr lang="es"/>
              <a:t>Ejemplo de Texto de pie de página</a:t>
            </a:r>
          </a:p>
        </p:txBody>
      </p:sp>
      <p:sp>
        <p:nvSpPr>
          <p:cNvPr id="4" name="Marcador de fecha 3">
            <a:extLst>
              <a:ext uri="{FF2B5EF4-FFF2-40B4-BE49-F238E27FC236}">
                <a16:creationId xmlns:a16="http://schemas.microsoft.com/office/drawing/2014/main" id="{4C64A704-5499-D0F7-F550-5994C49F8C26}"/>
              </a:ext>
            </a:extLst>
          </p:cNvPr>
          <p:cNvSpPr>
            <a:spLocks noGrp="1"/>
          </p:cNvSpPr>
          <p:nvPr>
            <p:ph type="dt" sz="half" idx="10"/>
          </p:nvPr>
        </p:nvSpPr>
        <p:spPr/>
        <p:txBody>
          <a:bodyPr rtlCol="0"/>
          <a:lstStyle/>
          <a:p>
            <a:pPr rtl="0"/>
            <a:r>
              <a:rPr lang="en-US"/>
              <a:t>11/8/2025</a:t>
            </a:r>
          </a:p>
        </p:txBody>
      </p:sp>
      <p:sp>
        <p:nvSpPr>
          <p:cNvPr id="6" name="Marcador de número de diapositiva 5">
            <a:extLst>
              <a:ext uri="{FF2B5EF4-FFF2-40B4-BE49-F238E27FC236}">
                <a16:creationId xmlns:a16="http://schemas.microsoft.com/office/drawing/2014/main" id="{AD2F2DDE-AF7B-917E-704F-1E12AB9BFFCD}"/>
              </a:ext>
            </a:extLst>
          </p:cNvPr>
          <p:cNvSpPr>
            <a:spLocks noGrp="1"/>
          </p:cNvSpPr>
          <p:nvPr>
            <p:ph type="sldNum" sz="quarter" idx="12"/>
          </p:nvPr>
        </p:nvSpPr>
        <p:spPr/>
        <p:txBody>
          <a:bodyPr rtlCol="0"/>
          <a:lstStyle/>
          <a:p>
            <a:pPr rtl="0"/>
            <a:fld id="{27F8DDA4-3B80-4E8A-A8F5-521F73BF9127}" type="slidenum">
              <a:rPr lang="en-US" smtClean="0"/>
              <a:t>‹Nº›</a:t>
            </a:fld>
            <a:endParaRPr lang="en-US"/>
          </a:p>
        </p:txBody>
      </p:sp>
    </p:spTree>
    <p:extLst>
      <p:ext uri="{BB962C8B-B14F-4D97-AF65-F5344CB8AC3E}">
        <p14:creationId xmlns:p14="http://schemas.microsoft.com/office/powerpoint/2010/main" val="32236904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ontenido con imagen 4">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1917DD-3691-27F7-68C8-EACE32AEAF6A}"/>
              </a:ext>
            </a:extLst>
          </p:cNvPr>
          <p:cNvSpPr>
            <a:spLocks noGrp="1"/>
          </p:cNvSpPr>
          <p:nvPr>
            <p:ph type="title" hasCustomPrompt="1"/>
          </p:nvPr>
        </p:nvSpPr>
        <p:spPr>
          <a:xfrm>
            <a:off x="603504" y="499475"/>
            <a:ext cx="3625442" cy="1474692"/>
          </a:xfrm>
          <a:noFill/>
        </p:spPr>
        <p:txBody>
          <a:bodyPr rtlCol="0"/>
          <a:lstStyle>
            <a:lvl1pPr>
              <a:defRPr/>
            </a:lvl1pPr>
          </a:lstStyle>
          <a:p>
            <a:pPr rtl="0"/>
            <a:r>
              <a:rPr lang="es"/>
              <a:t>Haga clic para modificar el estilo de título del patrón</a:t>
            </a:r>
          </a:p>
        </p:txBody>
      </p:sp>
      <p:sp>
        <p:nvSpPr>
          <p:cNvPr id="3" name="Marcador de contenido 2">
            <a:extLst>
              <a:ext uri="{FF2B5EF4-FFF2-40B4-BE49-F238E27FC236}">
                <a16:creationId xmlns:a16="http://schemas.microsoft.com/office/drawing/2014/main" id="{DDDF1F66-DA3A-1E9E-183A-4FB86FC67F15}"/>
              </a:ext>
            </a:extLst>
          </p:cNvPr>
          <p:cNvSpPr>
            <a:spLocks noGrp="1"/>
          </p:cNvSpPr>
          <p:nvPr>
            <p:ph idx="1"/>
          </p:nvPr>
        </p:nvSpPr>
        <p:spPr>
          <a:xfrm>
            <a:off x="605432" y="2124222"/>
            <a:ext cx="3567404" cy="3488788"/>
          </a:xfrm>
        </p:spPr>
        <p:txBody>
          <a:bodyPr rtlCol="0"/>
          <a:lstStyle/>
          <a:p>
            <a:pPr lvl="0" rtl="0"/>
            <a:r>
              <a:rPr lang="es"/>
              <a:t>Haga clic para modificar los estilos de texto del patrón</a:t>
            </a:r>
          </a:p>
          <a:p>
            <a:pPr lvl="1" rtl="0"/>
            <a:r>
              <a:rPr lang="es"/>
              <a:t>Segundo nivel</a:t>
            </a:r>
          </a:p>
          <a:p>
            <a:pPr lvl="2" rtl="0"/>
            <a:r>
              <a:rPr lang="es"/>
              <a:t>Tercer nivel</a:t>
            </a:r>
          </a:p>
          <a:p>
            <a:pPr lvl="3" rtl="0"/>
            <a:r>
              <a:rPr lang="es"/>
              <a:t>Cuarto nivel</a:t>
            </a:r>
          </a:p>
          <a:p>
            <a:pPr lvl="4" rtl="0"/>
            <a:r>
              <a:rPr lang="es"/>
              <a:t>Quinto nivel</a:t>
            </a:r>
            <a:endParaRPr lang="en-US" dirty="0"/>
          </a:p>
        </p:txBody>
      </p:sp>
      <p:sp>
        <p:nvSpPr>
          <p:cNvPr id="16" name="Marcador de posición de imagen 15">
            <a:extLst>
              <a:ext uri="{FF2B5EF4-FFF2-40B4-BE49-F238E27FC236}">
                <a16:creationId xmlns:a16="http://schemas.microsoft.com/office/drawing/2014/main" id="{16CAFF7D-6BAD-AE1B-CFE3-A9AB4D8667C6}"/>
              </a:ext>
            </a:extLst>
          </p:cNvPr>
          <p:cNvSpPr>
            <a:spLocks noGrp="1"/>
          </p:cNvSpPr>
          <p:nvPr>
            <p:ph type="pic" sz="quarter" idx="13" hasCustomPrompt="1"/>
          </p:nvPr>
        </p:nvSpPr>
        <p:spPr>
          <a:xfrm>
            <a:off x="4800601" y="0"/>
            <a:ext cx="7391400" cy="5562600"/>
          </a:xfrm>
          <a:blipFill>
            <a:blip r:embed="rId2">
              <a:alphaModFix amt="70000"/>
            </a:blip>
            <a:stretch>
              <a:fillRect/>
            </a:stretch>
          </a:blipFill>
        </p:spPr>
        <p:txBody>
          <a:bodyPr rtlCol="0"/>
          <a:lstStyle>
            <a:lvl1pPr marL="0" indent="0">
              <a:buNone/>
              <a:defRPr/>
            </a:lvl1pPr>
          </a:lstStyle>
          <a:p>
            <a:pPr rtl="0"/>
            <a:r>
              <a:rPr lang="es"/>
              <a:t> </a:t>
            </a:r>
          </a:p>
        </p:txBody>
      </p:sp>
      <p:sp>
        <p:nvSpPr>
          <p:cNvPr id="5" name="Marcador de pie de página 4">
            <a:extLst>
              <a:ext uri="{FF2B5EF4-FFF2-40B4-BE49-F238E27FC236}">
                <a16:creationId xmlns:a16="http://schemas.microsoft.com/office/drawing/2014/main" id="{A1D27EA8-C1D8-B105-9F54-16985594DB0A}"/>
              </a:ext>
            </a:extLst>
          </p:cNvPr>
          <p:cNvSpPr>
            <a:spLocks noGrp="1"/>
          </p:cNvSpPr>
          <p:nvPr>
            <p:ph type="ftr" sz="quarter" idx="11"/>
          </p:nvPr>
        </p:nvSpPr>
        <p:spPr/>
        <p:txBody>
          <a:bodyPr rtlCol="0"/>
          <a:lstStyle/>
          <a:p>
            <a:pPr rtl="0"/>
            <a:r>
              <a:rPr lang="es"/>
              <a:t>Ejemplo de Texto de pie de página</a:t>
            </a:r>
          </a:p>
        </p:txBody>
      </p:sp>
      <p:sp>
        <p:nvSpPr>
          <p:cNvPr id="4" name="Marcador de fecha 3">
            <a:extLst>
              <a:ext uri="{FF2B5EF4-FFF2-40B4-BE49-F238E27FC236}">
                <a16:creationId xmlns:a16="http://schemas.microsoft.com/office/drawing/2014/main" id="{4C64A704-5499-D0F7-F550-5994C49F8C26}"/>
              </a:ext>
            </a:extLst>
          </p:cNvPr>
          <p:cNvSpPr>
            <a:spLocks noGrp="1"/>
          </p:cNvSpPr>
          <p:nvPr>
            <p:ph type="dt" sz="half" idx="10"/>
          </p:nvPr>
        </p:nvSpPr>
        <p:spPr>
          <a:xfrm>
            <a:off x="10058400" y="6029868"/>
            <a:ext cx="1179576" cy="365125"/>
          </a:xfrm>
        </p:spPr>
        <p:txBody>
          <a:bodyPr rtlCol="0"/>
          <a:lstStyle/>
          <a:p>
            <a:pPr rtl="0"/>
            <a:r>
              <a:rPr lang="en-US"/>
              <a:t>11/8/2025</a:t>
            </a:r>
          </a:p>
        </p:txBody>
      </p:sp>
      <p:sp>
        <p:nvSpPr>
          <p:cNvPr id="6" name="Marcador de número de diapositiva 5">
            <a:extLst>
              <a:ext uri="{FF2B5EF4-FFF2-40B4-BE49-F238E27FC236}">
                <a16:creationId xmlns:a16="http://schemas.microsoft.com/office/drawing/2014/main" id="{AD2F2DDE-AF7B-917E-704F-1E12AB9BFFCD}"/>
              </a:ext>
            </a:extLst>
          </p:cNvPr>
          <p:cNvSpPr>
            <a:spLocks noGrp="1"/>
          </p:cNvSpPr>
          <p:nvPr>
            <p:ph type="sldNum" sz="quarter" idx="12"/>
          </p:nvPr>
        </p:nvSpPr>
        <p:spPr>
          <a:xfrm>
            <a:off x="11238206" y="6029868"/>
            <a:ext cx="429372" cy="365125"/>
          </a:xfrm>
        </p:spPr>
        <p:txBody>
          <a:bodyPr rtlCol="0"/>
          <a:lstStyle/>
          <a:p>
            <a:pPr rtl="0"/>
            <a:fld id="{27F8DDA4-3B80-4E8A-A8F5-521F73BF9127}" type="slidenum">
              <a:rPr lang="en-US" smtClean="0"/>
              <a:t>‹Nº›</a:t>
            </a:fld>
            <a:endParaRPr lang="en-US"/>
          </a:p>
        </p:txBody>
      </p:sp>
    </p:spTree>
    <p:extLst>
      <p:ext uri="{BB962C8B-B14F-4D97-AF65-F5344CB8AC3E}">
        <p14:creationId xmlns:p14="http://schemas.microsoft.com/office/powerpoint/2010/main" val="19751859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Contenido con imagen 5">
    <p:spTree>
      <p:nvGrpSpPr>
        <p:cNvPr id="1" name=""/>
        <p:cNvGrpSpPr/>
        <p:nvPr/>
      </p:nvGrpSpPr>
      <p:grpSpPr>
        <a:xfrm>
          <a:off x="0" y="0"/>
          <a:ext cx="0" cy="0"/>
          <a:chOff x="0" y="0"/>
          <a:chExt cx="0" cy="0"/>
        </a:xfrm>
      </p:grpSpPr>
      <p:cxnSp>
        <p:nvCxnSpPr>
          <p:cNvPr id="7" name="Conector recto 6">
            <a:extLst>
              <a:ext uri="{FF2B5EF4-FFF2-40B4-BE49-F238E27FC236}">
                <a16:creationId xmlns:a16="http://schemas.microsoft.com/office/drawing/2014/main" id="{BFE64AB8-5CDA-105D-40FF-06105F0CAFAB}"/>
              </a:ext>
              <a:ext uri="{C183D7F6-B498-43B3-948B-1728B52AA6E4}">
                <adec:decorative xmlns:adec="http://schemas.microsoft.com/office/drawing/2017/decorative" val="1"/>
              </a:ext>
            </a:extLst>
          </p:cNvPr>
          <p:cNvCxnSpPr>
            <a:cxnSpLocks/>
          </p:cNvCxnSpPr>
          <p:nvPr/>
        </p:nvCxnSpPr>
        <p:spPr>
          <a:xfrm>
            <a:off x="4800600" y="6210300"/>
            <a:ext cx="6705600" cy="0"/>
          </a:xfrm>
          <a:prstGeom prst="line">
            <a:avLst/>
          </a:prstGeom>
          <a:ln w="12700">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sp>
        <p:nvSpPr>
          <p:cNvPr id="8" name="Marcador de posición de imagen 7">
            <a:extLst>
              <a:ext uri="{FF2B5EF4-FFF2-40B4-BE49-F238E27FC236}">
                <a16:creationId xmlns:a16="http://schemas.microsoft.com/office/drawing/2014/main" id="{F05651F4-3862-056A-CAA1-54D59C5C0C31}"/>
              </a:ext>
            </a:extLst>
          </p:cNvPr>
          <p:cNvSpPr>
            <a:spLocks noGrp="1"/>
          </p:cNvSpPr>
          <p:nvPr>
            <p:ph type="pic" sz="quarter" idx="13" hasCustomPrompt="1"/>
          </p:nvPr>
        </p:nvSpPr>
        <p:spPr>
          <a:xfrm>
            <a:off x="0" y="0"/>
            <a:ext cx="4114800" cy="6858000"/>
          </a:xfrm>
          <a:blipFill>
            <a:blip r:embed="rId2">
              <a:alphaModFix amt="70000"/>
            </a:blip>
            <a:stretch>
              <a:fillRect/>
            </a:stretch>
          </a:blipFill>
        </p:spPr>
        <p:txBody>
          <a:bodyPr rtlCol="0"/>
          <a:lstStyle>
            <a:lvl1pPr marL="0" indent="0">
              <a:buNone/>
              <a:defRPr/>
            </a:lvl1pPr>
          </a:lstStyle>
          <a:p>
            <a:pPr rtl="0"/>
            <a:r>
              <a:rPr lang="es"/>
              <a:t> </a:t>
            </a:r>
          </a:p>
        </p:txBody>
      </p:sp>
      <p:sp>
        <p:nvSpPr>
          <p:cNvPr id="2" name="Título 1">
            <a:extLst>
              <a:ext uri="{FF2B5EF4-FFF2-40B4-BE49-F238E27FC236}">
                <a16:creationId xmlns:a16="http://schemas.microsoft.com/office/drawing/2014/main" id="{421917DD-3691-27F7-68C8-EACE32AEAF6A}"/>
              </a:ext>
            </a:extLst>
          </p:cNvPr>
          <p:cNvSpPr>
            <a:spLocks noGrp="1"/>
          </p:cNvSpPr>
          <p:nvPr>
            <p:ph type="title"/>
          </p:nvPr>
        </p:nvSpPr>
        <p:spPr>
          <a:xfrm>
            <a:off x="3428999" y="0"/>
            <a:ext cx="6019801" cy="1593908"/>
          </a:xfrm>
        </p:spPr>
        <p:txBody>
          <a:bodyPr lIns="137160" rIns="274320" bIns="137160" rtlCol="0"/>
          <a:lstStyle>
            <a:lvl1pPr>
              <a:defRPr/>
            </a:lvl1pPr>
          </a:lstStyle>
          <a:p>
            <a:pPr rtl="0"/>
            <a:r>
              <a:rPr lang="es"/>
              <a:t>Haga clic para modificar el estilo de título del patrón</a:t>
            </a:r>
            <a:endParaRPr lang="en-US" dirty="0"/>
          </a:p>
        </p:txBody>
      </p:sp>
      <p:sp>
        <p:nvSpPr>
          <p:cNvPr id="3" name="Marcador de contenido 2">
            <a:extLst>
              <a:ext uri="{FF2B5EF4-FFF2-40B4-BE49-F238E27FC236}">
                <a16:creationId xmlns:a16="http://schemas.microsoft.com/office/drawing/2014/main" id="{DDDF1F66-DA3A-1E9E-183A-4FB86FC67F15}"/>
              </a:ext>
            </a:extLst>
          </p:cNvPr>
          <p:cNvSpPr>
            <a:spLocks noGrp="1"/>
          </p:cNvSpPr>
          <p:nvPr>
            <p:ph idx="1"/>
          </p:nvPr>
        </p:nvSpPr>
        <p:spPr>
          <a:xfrm>
            <a:off x="4701509" y="1741394"/>
            <a:ext cx="6105157" cy="3843365"/>
          </a:xfrm>
        </p:spPr>
        <p:txBody>
          <a:bodyPr rtlCol="0"/>
          <a:lstStyle/>
          <a:p>
            <a:pPr lvl="0" rtl="0"/>
            <a:r>
              <a:rPr lang="es"/>
              <a:t>Haga clic para modificar los estilos de texto del patrón</a:t>
            </a:r>
          </a:p>
          <a:p>
            <a:pPr lvl="1" rtl="0"/>
            <a:r>
              <a:rPr lang="es"/>
              <a:t>Segundo nivel</a:t>
            </a:r>
          </a:p>
          <a:p>
            <a:pPr lvl="2" rtl="0"/>
            <a:r>
              <a:rPr lang="es"/>
              <a:t>Tercer nivel</a:t>
            </a:r>
          </a:p>
          <a:p>
            <a:pPr lvl="3" rtl="0"/>
            <a:r>
              <a:rPr lang="es"/>
              <a:t>Cuarto nivel</a:t>
            </a:r>
          </a:p>
          <a:p>
            <a:pPr lvl="4" rtl="0"/>
            <a:r>
              <a:rPr lang="es"/>
              <a:t>Quinto nivel</a:t>
            </a:r>
            <a:endParaRPr lang="en-US" dirty="0"/>
          </a:p>
        </p:txBody>
      </p:sp>
      <p:sp>
        <p:nvSpPr>
          <p:cNvPr id="5" name="Marcador de pie de página 4">
            <a:extLst>
              <a:ext uri="{FF2B5EF4-FFF2-40B4-BE49-F238E27FC236}">
                <a16:creationId xmlns:a16="http://schemas.microsoft.com/office/drawing/2014/main" id="{A1D27EA8-C1D8-B105-9F54-16985594DB0A}"/>
              </a:ext>
            </a:extLst>
          </p:cNvPr>
          <p:cNvSpPr>
            <a:spLocks noGrp="1"/>
          </p:cNvSpPr>
          <p:nvPr>
            <p:ph type="ftr" sz="quarter" idx="11"/>
          </p:nvPr>
        </p:nvSpPr>
        <p:spPr>
          <a:xfrm>
            <a:off x="4701508" y="6029868"/>
            <a:ext cx="2020824" cy="365125"/>
          </a:xfrm>
        </p:spPr>
        <p:txBody>
          <a:bodyPr rtlCol="0"/>
          <a:lstStyle/>
          <a:p>
            <a:pPr rtl="0"/>
            <a:r>
              <a:rPr lang="es"/>
              <a:t>Ejemplo de texto de pie de página</a:t>
            </a:r>
          </a:p>
        </p:txBody>
      </p:sp>
      <p:sp>
        <p:nvSpPr>
          <p:cNvPr id="4" name="Marcador de fecha 3">
            <a:extLst>
              <a:ext uri="{FF2B5EF4-FFF2-40B4-BE49-F238E27FC236}">
                <a16:creationId xmlns:a16="http://schemas.microsoft.com/office/drawing/2014/main" id="{4C64A704-5499-D0F7-F550-5994C49F8C26}"/>
              </a:ext>
            </a:extLst>
          </p:cNvPr>
          <p:cNvSpPr>
            <a:spLocks noGrp="1"/>
          </p:cNvSpPr>
          <p:nvPr>
            <p:ph type="dt" sz="half" idx="10"/>
          </p:nvPr>
        </p:nvSpPr>
        <p:spPr/>
        <p:txBody>
          <a:bodyPr rtlCol="0"/>
          <a:lstStyle/>
          <a:p>
            <a:pPr rtl="0"/>
            <a:r>
              <a:rPr lang="en-US"/>
              <a:t>11/8/2025</a:t>
            </a:r>
          </a:p>
        </p:txBody>
      </p:sp>
      <p:sp>
        <p:nvSpPr>
          <p:cNvPr id="6" name="Marcador de número de diapositiva 5">
            <a:extLst>
              <a:ext uri="{FF2B5EF4-FFF2-40B4-BE49-F238E27FC236}">
                <a16:creationId xmlns:a16="http://schemas.microsoft.com/office/drawing/2014/main" id="{AD2F2DDE-AF7B-917E-704F-1E12AB9BFFCD}"/>
              </a:ext>
            </a:extLst>
          </p:cNvPr>
          <p:cNvSpPr>
            <a:spLocks noGrp="1"/>
          </p:cNvSpPr>
          <p:nvPr>
            <p:ph type="sldNum" sz="quarter" idx="12"/>
          </p:nvPr>
        </p:nvSpPr>
        <p:spPr/>
        <p:txBody>
          <a:bodyPr rtlCol="0"/>
          <a:lstStyle/>
          <a:p>
            <a:pPr rtl="0"/>
            <a:fld id="{27F8DDA4-3B80-4E8A-A8F5-521F73BF9127}" type="slidenum">
              <a:rPr lang="en-US" smtClean="0"/>
              <a:t>‹Nº›</a:t>
            </a:fld>
            <a:endParaRPr lang="en-US"/>
          </a:p>
        </p:txBody>
      </p:sp>
    </p:spTree>
    <p:extLst>
      <p:ext uri="{BB962C8B-B14F-4D97-AF65-F5344CB8AC3E}">
        <p14:creationId xmlns:p14="http://schemas.microsoft.com/office/powerpoint/2010/main" val="21494131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ontenido con imagen 6">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1917DD-3691-27F7-68C8-EACE32AEAF6A}"/>
              </a:ext>
            </a:extLst>
          </p:cNvPr>
          <p:cNvSpPr>
            <a:spLocks noGrp="1"/>
          </p:cNvSpPr>
          <p:nvPr>
            <p:ph type="title" hasCustomPrompt="1"/>
          </p:nvPr>
        </p:nvSpPr>
        <p:spPr>
          <a:xfrm>
            <a:off x="603504" y="430047"/>
            <a:ext cx="4939005" cy="1166270"/>
          </a:xfrm>
          <a:noFill/>
        </p:spPr>
        <p:txBody>
          <a:bodyPr rtlCol="0"/>
          <a:lstStyle>
            <a:lvl1pPr>
              <a:defRPr/>
            </a:lvl1pPr>
          </a:lstStyle>
          <a:p>
            <a:pPr rtl="0"/>
            <a:r>
              <a:rPr lang="es"/>
              <a:t>Haga clic para modificar el estilo de título del patrón</a:t>
            </a:r>
          </a:p>
        </p:txBody>
      </p:sp>
      <p:sp>
        <p:nvSpPr>
          <p:cNvPr id="3" name="Marcador de contenido 2">
            <a:extLst>
              <a:ext uri="{FF2B5EF4-FFF2-40B4-BE49-F238E27FC236}">
                <a16:creationId xmlns:a16="http://schemas.microsoft.com/office/drawing/2014/main" id="{DDDF1F66-DA3A-1E9E-183A-4FB86FC67F15}"/>
              </a:ext>
            </a:extLst>
          </p:cNvPr>
          <p:cNvSpPr>
            <a:spLocks noGrp="1"/>
          </p:cNvSpPr>
          <p:nvPr>
            <p:ph idx="1"/>
          </p:nvPr>
        </p:nvSpPr>
        <p:spPr>
          <a:xfrm>
            <a:off x="605432" y="1746792"/>
            <a:ext cx="5776896" cy="3969400"/>
          </a:xfrm>
        </p:spPr>
        <p:txBody>
          <a:bodyPr rtlCol="0"/>
          <a:lstStyle/>
          <a:p>
            <a:pPr lvl="0" rtl="0"/>
            <a:r>
              <a:rPr lang="es"/>
              <a:t>Haga clic para modificar los estilos de texto del patrón</a:t>
            </a:r>
          </a:p>
          <a:p>
            <a:pPr lvl="1" rtl="0"/>
            <a:r>
              <a:rPr lang="es"/>
              <a:t>Segundo nivel</a:t>
            </a:r>
          </a:p>
          <a:p>
            <a:pPr lvl="2" rtl="0"/>
            <a:r>
              <a:rPr lang="es"/>
              <a:t>Tercer nivel</a:t>
            </a:r>
          </a:p>
          <a:p>
            <a:pPr lvl="3" rtl="0"/>
            <a:r>
              <a:rPr lang="es"/>
              <a:t>Cuarto nivel</a:t>
            </a:r>
          </a:p>
          <a:p>
            <a:pPr lvl="4" rtl="0"/>
            <a:r>
              <a:rPr lang="es"/>
              <a:t>Quinto nivel</a:t>
            </a:r>
            <a:endParaRPr lang="en-US" dirty="0"/>
          </a:p>
        </p:txBody>
      </p:sp>
      <p:sp>
        <p:nvSpPr>
          <p:cNvPr id="16" name="Marcador de posición de imagen 15">
            <a:extLst>
              <a:ext uri="{FF2B5EF4-FFF2-40B4-BE49-F238E27FC236}">
                <a16:creationId xmlns:a16="http://schemas.microsoft.com/office/drawing/2014/main" id="{16CAFF7D-6BAD-AE1B-CFE3-A9AB4D8667C6}"/>
              </a:ext>
            </a:extLst>
          </p:cNvPr>
          <p:cNvSpPr>
            <a:spLocks noGrp="1"/>
          </p:cNvSpPr>
          <p:nvPr>
            <p:ph type="pic" sz="quarter" idx="13" hasCustomPrompt="1"/>
          </p:nvPr>
        </p:nvSpPr>
        <p:spPr>
          <a:xfrm>
            <a:off x="7391400" y="0"/>
            <a:ext cx="4800600" cy="5562600"/>
          </a:xfrm>
          <a:blipFill>
            <a:blip r:embed="rId2">
              <a:alphaModFix amt="70000"/>
            </a:blip>
            <a:stretch>
              <a:fillRect/>
            </a:stretch>
          </a:blipFill>
        </p:spPr>
        <p:txBody>
          <a:bodyPr rtlCol="0"/>
          <a:lstStyle>
            <a:lvl1pPr marL="0" indent="0">
              <a:buNone/>
              <a:defRPr/>
            </a:lvl1pPr>
          </a:lstStyle>
          <a:p>
            <a:pPr rtl="0"/>
            <a:r>
              <a:rPr lang="es"/>
              <a:t> </a:t>
            </a:r>
          </a:p>
        </p:txBody>
      </p:sp>
      <p:sp>
        <p:nvSpPr>
          <p:cNvPr id="5" name="Marcador de pie de página 4">
            <a:extLst>
              <a:ext uri="{FF2B5EF4-FFF2-40B4-BE49-F238E27FC236}">
                <a16:creationId xmlns:a16="http://schemas.microsoft.com/office/drawing/2014/main" id="{A1D27EA8-C1D8-B105-9F54-16985594DB0A}"/>
              </a:ext>
            </a:extLst>
          </p:cNvPr>
          <p:cNvSpPr>
            <a:spLocks noGrp="1"/>
          </p:cNvSpPr>
          <p:nvPr>
            <p:ph type="ftr" sz="quarter" idx="11"/>
          </p:nvPr>
        </p:nvSpPr>
        <p:spPr/>
        <p:txBody>
          <a:bodyPr rtlCol="0"/>
          <a:lstStyle/>
          <a:p>
            <a:pPr rtl="0"/>
            <a:r>
              <a:rPr lang="es"/>
              <a:t>Ejemplo de Texto de pie de página</a:t>
            </a:r>
          </a:p>
        </p:txBody>
      </p:sp>
      <p:sp>
        <p:nvSpPr>
          <p:cNvPr id="4" name="Marcador de fecha 3">
            <a:extLst>
              <a:ext uri="{FF2B5EF4-FFF2-40B4-BE49-F238E27FC236}">
                <a16:creationId xmlns:a16="http://schemas.microsoft.com/office/drawing/2014/main" id="{4C64A704-5499-D0F7-F550-5994C49F8C26}"/>
              </a:ext>
            </a:extLst>
          </p:cNvPr>
          <p:cNvSpPr>
            <a:spLocks noGrp="1"/>
          </p:cNvSpPr>
          <p:nvPr>
            <p:ph type="dt" sz="half" idx="10"/>
          </p:nvPr>
        </p:nvSpPr>
        <p:spPr>
          <a:xfrm>
            <a:off x="10058400" y="6029868"/>
            <a:ext cx="1179576" cy="365125"/>
          </a:xfrm>
        </p:spPr>
        <p:txBody>
          <a:bodyPr rtlCol="0"/>
          <a:lstStyle/>
          <a:p>
            <a:pPr rtl="0"/>
            <a:r>
              <a:rPr lang="en-US"/>
              <a:t>11/8/2025</a:t>
            </a:r>
          </a:p>
        </p:txBody>
      </p:sp>
      <p:sp>
        <p:nvSpPr>
          <p:cNvPr id="6" name="Marcador de número de diapositiva 5">
            <a:extLst>
              <a:ext uri="{FF2B5EF4-FFF2-40B4-BE49-F238E27FC236}">
                <a16:creationId xmlns:a16="http://schemas.microsoft.com/office/drawing/2014/main" id="{AD2F2DDE-AF7B-917E-704F-1E12AB9BFFCD}"/>
              </a:ext>
            </a:extLst>
          </p:cNvPr>
          <p:cNvSpPr>
            <a:spLocks noGrp="1"/>
          </p:cNvSpPr>
          <p:nvPr>
            <p:ph type="sldNum" sz="quarter" idx="12"/>
          </p:nvPr>
        </p:nvSpPr>
        <p:spPr>
          <a:xfrm>
            <a:off x="11238206" y="6029868"/>
            <a:ext cx="429372" cy="365125"/>
          </a:xfrm>
        </p:spPr>
        <p:txBody>
          <a:bodyPr rtlCol="0"/>
          <a:lstStyle/>
          <a:p>
            <a:pPr rtl="0"/>
            <a:fld id="{27F8DDA4-3B80-4E8A-A8F5-521F73BF9127}" type="slidenum">
              <a:rPr lang="en-US" smtClean="0"/>
              <a:t>‹Nº›</a:t>
            </a:fld>
            <a:endParaRPr lang="en-US"/>
          </a:p>
        </p:txBody>
      </p:sp>
    </p:spTree>
    <p:extLst>
      <p:ext uri="{BB962C8B-B14F-4D97-AF65-F5344CB8AC3E}">
        <p14:creationId xmlns:p14="http://schemas.microsoft.com/office/powerpoint/2010/main" val="20372472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Contenido con imagen 7">
    <p:spTree>
      <p:nvGrpSpPr>
        <p:cNvPr id="1" name=""/>
        <p:cNvGrpSpPr/>
        <p:nvPr/>
      </p:nvGrpSpPr>
      <p:grpSpPr>
        <a:xfrm>
          <a:off x="0" y="0"/>
          <a:ext cx="0" cy="0"/>
          <a:chOff x="0" y="0"/>
          <a:chExt cx="0" cy="0"/>
        </a:xfrm>
      </p:grpSpPr>
      <p:sp>
        <p:nvSpPr>
          <p:cNvPr id="11" name="Marcador de posición de imagen 10">
            <a:extLst>
              <a:ext uri="{FF2B5EF4-FFF2-40B4-BE49-F238E27FC236}">
                <a16:creationId xmlns:a16="http://schemas.microsoft.com/office/drawing/2014/main" id="{B95E85AE-6D30-80EB-DDF8-337E49DD6E5B}"/>
              </a:ext>
            </a:extLst>
          </p:cNvPr>
          <p:cNvSpPr>
            <a:spLocks noGrp="1"/>
          </p:cNvSpPr>
          <p:nvPr>
            <p:ph type="pic" sz="quarter" idx="13" hasCustomPrompt="1"/>
          </p:nvPr>
        </p:nvSpPr>
        <p:spPr>
          <a:xfrm>
            <a:off x="0" y="0"/>
            <a:ext cx="3771900" cy="6858000"/>
          </a:xfrm>
          <a:blipFill>
            <a:blip r:embed="rId2">
              <a:alphaModFix amt="70000"/>
            </a:blip>
            <a:stretch>
              <a:fillRect/>
            </a:stretch>
          </a:blipFill>
        </p:spPr>
        <p:txBody>
          <a:bodyPr rtlCol="0"/>
          <a:lstStyle>
            <a:lvl1pPr marL="0" indent="0">
              <a:buNone/>
              <a:defRPr/>
            </a:lvl1pPr>
          </a:lstStyle>
          <a:p>
            <a:pPr rtl="0"/>
            <a:r>
              <a:rPr lang="es"/>
              <a:t> </a:t>
            </a:r>
          </a:p>
        </p:txBody>
      </p:sp>
      <p:sp>
        <p:nvSpPr>
          <p:cNvPr id="2" name="Título 1">
            <a:extLst>
              <a:ext uri="{FF2B5EF4-FFF2-40B4-BE49-F238E27FC236}">
                <a16:creationId xmlns:a16="http://schemas.microsoft.com/office/drawing/2014/main" id="{421917DD-3691-27F7-68C8-EACE32AEAF6A}"/>
              </a:ext>
            </a:extLst>
          </p:cNvPr>
          <p:cNvSpPr>
            <a:spLocks noGrp="1"/>
          </p:cNvSpPr>
          <p:nvPr>
            <p:ph type="title" hasCustomPrompt="1"/>
          </p:nvPr>
        </p:nvSpPr>
        <p:spPr>
          <a:xfrm>
            <a:off x="3124200" y="0"/>
            <a:ext cx="7391400" cy="1207008"/>
          </a:xfrm>
        </p:spPr>
        <p:txBody>
          <a:bodyPr lIns="137160" tIns="137160" bIns="91440" rtlCol="0" anchor="b"/>
          <a:lstStyle>
            <a:lvl1pPr>
              <a:defRPr/>
            </a:lvl1pPr>
          </a:lstStyle>
          <a:p>
            <a:pPr rtl="0"/>
            <a:r>
              <a:rPr lang="es"/>
              <a:t>Haga clic para modificar el estilo de título del patrón</a:t>
            </a:r>
          </a:p>
        </p:txBody>
      </p:sp>
      <p:sp>
        <p:nvSpPr>
          <p:cNvPr id="3" name="Marcador de contenido 2">
            <a:extLst>
              <a:ext uri="{FF2B5EF4-FFF2-40B4-BE49-F238E27FC236}">
                <a16:creationId xmlns:a16="http://schemas.microsoft.com/office/drawing/2014/main" id="{DDDF1F66-DA3A-1E9E-183A-4FB86FC67F15}"/>
              </a:ext>
            </a:extLst>
          </p:cNvPr>
          <p:cNvSpPr>
            <a:spLocks noGrp="1"/>
          </p:cNvSpPr>
          <p:nvPr>
            <p:ph idx="1"/>
          </p:nvPr>
        </p:nvSpPr>
        <p:spPr>
          <a:xfrm>
            <a:off x="4358608" y="1367622"/>
            <a:ext cx="7171976" cy="4477552"/>
          </a:xfrm>
        </p:spPr>
        <p:txBody>
          <a:bodyPr rtlCol="0"/>
          <a:lstStyle/>
          <a:p>
            <a:pPr lvl="0" rtl="0"/>
            <a:r>
              <a:rPr lang="es"/>
              <a:t>Haga clic para modificar los estilos de texto del patrón</a:t>
            </a:r>
          </a:p>
          <a:p>
            <a:pPr lvl="1" rtl="0"/>
            <a:r>
              <a:rPr lang="es"/>
              <a:t>Segundo nivel</a:t>
            </a:r>
          </a:p>
          <a:p>
            <a:pPr lvl="2" rtl="0"/>
            <a:r>
              <a:rPr lang="es"/>
              <a:t>Tercer nivel</a:t>
            </a:r>
          </a:p>
          <a:p>
            <a:pPr lvl="3" rtl="0"/>
            <a:r>
              <a:rPr lang="es"/>
              <a:t>Cuarto nivel</a:t>
            </a:r>
          </a:p>
          <a:p>
            <a:pPr lvl="4" rtl="0"/>
            <a:r>
              <a:rPr lang="es"/>
              <a:t>Quinto nivel</a:t>
            </a:r>
            <a:endParaRPr lang="en-US" dirty="0"/>
          </a:p>
        </p:txBody>
      </p:sp>
      <p:cxnSp>
        <p:nvCxnSpPr>
          <p:cNvPr id="10" name="Conector recto 9">
            <a:extLst>
              <a:ext uri="{FF2B5EF4-FFF2-40B4-BE49-F238E27FC236}">
                <a16:creationId xmlns:a16="http://schemas.microsoft.com/office/drawing/2014/main" id="{BB460515-4779-2CA9-5335-1F4AD158B79D}"/>
              </a:ext>
              <a:ext uri="{C183D7F6-B498-43B3-948B-1728B52AA6E4}">
                <adec:decorative xmlns:adec="http://schemas.microsoft.com/office/drawing/2017/decorative" val="1"/>
              </a:ext>
            </a:extLst>
          </p:cNvPr>
          <p:cNvCxnSpPr>
            <a:cxnSpLocks/>
          </p:cNvCxnSpPr>
          <p:nvPr/>
        </p:nvCxnSpPr>
        <p:spPr>
          <a:xfrm flipV="1">
            <a:off x="4495800" y="6210300"/>
            <a:ext cx="7010400" cy="2130"/>
          </a:xfrm>
          <a:prstGeom prst="line">
            <a:avLst/>
          </a:prstGeom>
          <a:ln w="12700">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sp>
        <p:nvSpPr>
          <p:cNvPr id="5" name="Marcador de pie de página 4">
            <a:extLst>
              <a:ext uri="{FF2B5EF4-FFF2-40B4-BE49-F238E27FC236}">
                <a16:creationId xmlns:a16="http://schemas.microsoft.com/office/drawing/2014/main" id="{A1D27EA8-C1D8-B105-9F54-16985594DB0A}"/>
              </a:ext>
            </a:extLst>
          </p:cNvPr>
          <p:cNvSpPr>
            <a:spLocks noGrp="1"/>
          </p:cNvSpPr>
          <p:nvPr>
            <p:ph type="ftr" sz="quarter" idx="11"/>
          </p:nvPr>
        </p:nvSpPr>
        <p:spPr>
          <a:xfrm>
            <a:off x="4358608" y="6029868"/>
            <a:ext cx="2024542" cy="365125"/>
          </a:xfrm>
        </p:spPr>
        <p:txBody>
          <a:bodyPr rtlCol="0"/>
          <a:lstStyle/>
          <a:p>
            <a:pPr rtl="0"/>
            <a:r>
              <a:rPr lang="es"/>
              <a:t>Ejemplo de Texto de pie de página</a:t>
            </a:r>
          </a:p>
        </p:txBody>
      </p:sp>
      <p:sp>
        <p:nvSpPr>
          <p:cNvPr id="4" name="Marcador de fecha 3">
            <a:extLst>
              <a:ext uri="{FF2B5EF4-FFF2-40B4-BE49-F238E27FC236}">
                <a16:creationId xmlns:a16="http://schemas.microsoft.com/office/drawing/2014/main" id="{4C64A704-5499-D0F7-F550-5994C49F8C26}"/>
              </a:ext>
            </a:extLst>
          </p:cNvPr>
          <p:cNvSpPr>
            <a:spLocks noGrp="1"/>
          </p:cNvSpPr>
          <p:nvPr>
            <p:ph type="dt" sz="half" idx="10"/>
          </p:nvPr>
        </p:nvSpPr>
        <p:spPr>
          <a:xfrm>
            <a:off x="10058400" y="6029868"/>
            <a:ext cx="1179576" cy="365125"/>
          </a:xfrm>
        </p:spPr>
        <p:txBody>
          <a:bodyPr rtlCol="0"/>
          <a:lstStyle/>
          <a:p>
            <a:pPr rtl="0"/>
            <a:r>
              <a:rPr lang="en-US"/>
              <a:t>11/8/2025</a:t>
            </a:r>
          </a:p>
        </p:txBody>
      </p:sp>
      <p:sp>
        <p:nvSpPr>
          <p:cNvPr id="6" name="Marcador de número de diapositiva 5">
            <a:extLst>
              <a:ext uri="{FF2B5EF4-FFF2-40B4-BE49-F238E27FC236}">
                <a16:creationId xmlns:a16="http://schemas.microsoft.com/office/drawing/2014/main" id="{AD2F2DDE-AF7B-917E-704F-1E12AB9BFFCD}"/>
              </a:ext>
            </a:extLst>
          </p:cNvPr>
          <p:cNvSpPr>
            <a:spLocks noGrp="1"/>
          </p:cNvSpPr>
          <p:nvPr>
            <p:ph type="sldNum" sz="quarter" idx="12"/>
          </p:nvPr>
        </p:nvSpPr>
        <p:spPr/>
        <p:txBody>
          <a:bodyPr rtlCol="0"/>
          <a:lstStyle/>
          <a:p>
            <a:pPr rtl="0"/>
            <a:fld id="{27F8DDA4-3B80-4E8A-A8F5-521F73BF9127}" type="slidenum">
              <a:rPr lang="en-US" smtClean="0"/>
              <a:t>‹Nº›</a:t>
            </a:fld>
            <a:endParaRPr lang="en-US"/>
          </a:p>
        </p:txBody>
      </p:sp>
    </p:spTree>
    <p:extLst>
      <p:ext uri="{BB962C8B-B14F-4D97-AF65-F5344CB8AC3E}">
        <p14:creationId xmlns:p14="http://schemas.microsoft.com/office/powerpoint/2010/main" val="7411779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Contenido con imagen 8">
    <p:spTree>
      <p:nvGrpSpPr>
        <p:cNvPr id="1" name=""/>
        <p:cNvGrpSpPr/>
        <p:nvPr/>
      </p:nvGrpSpPr>
      <p:grpSpPr>
        <a:xfrm>
          <a:off x="0" y="0"/>
          <a:ext cx="0" cy="0"/>
          <a:chOff x="0" y="0"/>
          <a:chExt cx="0" cy="0"/>
        </a:xfrm>
      </p:grpSpPr>
      <p:sp>
        <p:nvSpPr>
          <p:cNvPr id="11" name="Marcador de posición de imagen 10">
            <a:extLst>
              <a:ext uri="{FF2B5EF4-FFF2-40B4-BE49-F238E27FC236}">
                <a16:creationId xmlns:a16="http://schemas.microsoft.com/office/drawing/2014/main" id="{B95E85AE-6D30-80EB-DDF8-337E49DD6E5B}"/>
              </a:ext>
            </a:extLst>
          </p:cNvPr>
          <p:cNvSpPr>
            <a:spLocks noGrp="1"/>
          </p:cNvSpPr>
          <p:nvPr>
            <p:ph type="pic" sz="quarter" idx="13" hasCustomPrompt="1"/>
          </p:nvPr>
        </p:nvSpPr>
        <p:spPr>
          <a:xfrm>
            <a:off x="0" y="0"/>
            <a:ext cx="7848600" cy="6858000"/>
          </a:xfrm>
          <a:blipFill>
            <a:blip r:embed="rId2">
              <a:alphaModFix amt="70000"/>
            </a:blip>
            <a:stretch>
              <a:fillRect/>
            </a:stretch>
          </a:blipFill>
        </p:spPr>
        <p:txBody>
          <a:bodyPr rtlCol="0"/>
          <a:lstStyle>
            <a:lvl1pPr marL="0" indent="0">
              <a:buNone/>
              <a:defRPr/>
            </a:lvl1pPr>
          </a:lstStyle>
          <a:p>
            <a:pPr rtl="0"/>
            <a:r>
              <a:rPr lang="es"/>
              <a:t> </a:t>
            </a:r>
          </a:p>
        </p:txBody>
      </p:sp>
      <p:sp>
        <p:nvSpPr>
          <p:cNvPr id="2" name="Título 1">
            <a:extLst>
              <a:ext uri="{FF2B5EF4-FFF2-40B4-BE49-F238E27FC236}">
                <a16:creationId xmlns:a16="http://schemas.microsoft.com/office/drawing/2014/main" id="{421917DD-3691-27F7-68C8-EACE32AEAF6A}"/>
              </a:ext>
            </a:extLst>
          </p:cNvPr>
          <p:cNvSpPr>
            <a:spLocks noGrp="1"/>
          </p:cNvSpPr>
          <p:nvPr>
            <p:ph type="title"/>
          </p:nvPr>
        </p:nvSpPr>
        <p:spPr>
          <a:xfrm>
            <a:off x="7450456" y="0"/>
            <a:ext cx="4142830" cy="1978681"/>
          </a:xfrm>
        </p:spPr>
        <p:txBody>
          <a:bodyPr lIns="137160" rtlCol="0"/>
          <a:lstStyle>
            <a:lvl1pPr>
              <a:defRPr/>
            </a:lvl1pPr>
          </a:lstStyle>
          <a:p>
            <a:pPr rtl="0"/>
            <a:r>
              <a:rPr lang="es"/>
              <a:t>Haga clic para modificar el estilo de título del patrón</a:t>
            </a:r>
            <a:endParaRPr lang="en-US" dirty="0"/>
          </a:p>
        </p:txBody>
      </p:sp>
      <p:sp>
        <p:nvSpPr>
          <p:cNvPr id="3" name="Marcador de contenido 2">
            <a:extLst>
              <a:ext uri="{FF2B5EF4-FFF2-40B4-BE49-F238E27FC236}">
                <a16:creationId xmlns:a16="http://schemas.microsoft.com/office/drawing/2014/main" id="{DDDF1F66-DA3A-1E9E-183A-4FB86FC67F15}"/>
              </a:ext>
            </a:extLst>
          </p:cNvPr>
          <p:cNvSpPr>
            <a:spLocks noGrp="1"/>
          </p:cNvSpPr>
          <p:nvPr>
            <p:ph idx="1"/>
          </p:nvPr>
        </p:nvSpPr>
        <p:spPr>
          <a:xfrm>
            <a:off x="8442196" y="2112973"/>
            <a:ext cx="3151090" cy="3678228"/>
          </a:xfrm>
        </p:spPr>
        <p:txBody>
          <a:bodyPr rtlCol="0"/>
          <a:lstStyle/>
          <a:p>
            <a:pPr lvl="0" rtl="0"/>
            <a:r>
              <a:rPr lang="es"/>
              <a:t>Haga clic para modificar los estilos de texto del patrón</a:t>
            </a:r>
          </a:p>
          <a:p>
            <a:pPr lvl="1" rtl="0"/>
            <a:r>
              <a:rPr lang="es"/>
              <a:t>Segundo nivel</a:t>
            </a:r>
          </a:p>
          <a:p>
            <a:pPr lvl="2" rtl="0"/>
            <a:r>
              <a:rPr lang="es"/>
              <a:t>Tercer nivel</a:t>
            </a:r>
          </a:p>
          <a:p>
            <a:pPr lvl="3" rtl="0"/>
            <a:r>
              <a:rPr lang="es"/>
              <a:t>Cuarto nivel</a:t>
            </a:r>
          </a:p>
          <a:p>
            <a:pPr lvl="4" rtl="0"/>
            <a:r>
              <a:rPr lang="es"/>
              <a:t>Quinto nivel</a:t>
            </a:r>
            <a:endParaRPr lang="en-US" dirty="0"/>
          </a:p>
        </p:txBody>
      </p:sp>
      <p:sp>
        <p:nvSpPr>
          <p:cNvPr id="5" name="Marcador de pie de página 4">
            <a:extLst>
              <a:ext uri="{FF2B5EF4-FFF2-40B4-BE49-F238E27FC236}">
                <a16:creationId xmlns:a16="http://schemas.microsoft.com/office/drawing/2014/main" id="{A1D27EA8-C1D8-B105-9F54-16985594DB0A}"/>
              </a:ext>
            </a:extLst>
          </p:cNvPr>
          <p:cNvSpPr>
            <a:spLocks noGrp="1"/>
          </p:cNvSpPr>
          <p:nvPr>
            <p:ph type="ftr" sz="quarter" idx="11"/>
          </p:nvPr>
        </p:nvSpPr>
        <p:spPr>
          <a:xfrm>
            <a:off x="8439912" y="6029868"/>
            <a:ext cx="1911096" cy="365125"/>
          </a:xfrm>
          <a:noFill/>
        </p:spPr>
        <p:txBody>
          <a:bodyPr rtlCol="0"/>
          <a:lstStyle/>
          <a:p>
            <a:pPr rtl="0"/>
            <a:r>
              <a:rPr lang="es"/>
              <a:t>Ejemplo de Texto de pie de página</a:t>
            </a:r>
          </a:p>
        </p:txBody>
      </p:sp>
      <p:sp>
        <p:nvSpPr>
          <p:cNvPr id="4" name="Marcador de fecha 3">
            <a:extLst>
              <a:ext uri="{FF2B5EF4-FFF2-40B4-BE49-F238E27FC236}">
                <a16:creationId xmlns:a16="http://schemas.microsoft.com/office/drawing/2014/main" id="{4C64A704-5499-D0F7-F550-5994C49F8C26}"/>
              </a:ext>
            </a:extLst>
          </p:cNvPr>
          <p:cNvSpPr>
            <a:spLocks noGrp="1"/>
          </p:cNvSpPr>
          <p:nvPr>
            <p:ph type="dt" sz="half" idx="10"/>
          </p:nvPr>
        </p:nvSpPr>
        <p:spPr>
          <a:xfrm>
            <a:off x="10351008" y="6029868"/>
            <a:ext cx="890077" cy="365125"/>
          </a:xfrm>
          <a:noFill/>
        </p:spPr>
        <p:txBody>
          <a:bodyPr rtlCol="0"/>
          <a:lstStyle/>
          <a:p>
            <a:pPr rtl="0"/>
            <a:r>
              <a:rPr lang="en-US"/>
              <a:t>11/8/2025</a:t>
            </a:r>
          </a:p>
        </p:txBody>
      </p:sp>
      <p:sp>
        <p:nvSpPr>
          <p:cNvPr id="6" name="Marcador de número de diapositiva 5">
            <a:extLst>
              <a:ext uri="{FF2B5EF4-FFF2-40B4-BE49-F238E27FC236}">
                <a16:creationId xmlns:a16="http://schemas.microsoft.com/office/drawing/2014/main" id="{AD2F2DDE-AF7B-917E-704F-1E12AB9BFFCD}"/>
              </a:ext>
            </a:extLst>
          </p:cNvPr>
          <p:cNvSpPr>
            <a:spLocks noGrp="1"/>
          </p:cNvSpPr>
          <p:nvPr>
            <p:ph type="sldNum" sz="quarter" idx="12"/>
          </p:nvPr>
        </p:nvSpPr>
        <p:spPr>
          <a:noFill/>
        </p:spPr>
        <p:txBody>
          <a:bodyPr rtlCol="0"/>
          <a:lstStyle/>
          <a:p>
            <a:pPr rtl="0"/>
            <a:fld id="{27F8DDA4-3B80-4E8A-A8F5-521F73BF9127}" type="slidenum">
              <a:rPr lang="en-US" smtClean="0"/>
              <a:t>‹Nº›</a:t>
            </a:fld>
            <a:endParaRPr lang="en-US"/>
          </a:p>
        </p:txBody>
      </p:sp>
    </p:spTree>
    <p:extLst>
      <p:ext uri="{BB962C8B-B14F-4D97-AF65-F5344CB8AC3E}">
        <p14:creationId xmlns:p14="http://schemas.microsoft.com/office/powerpoint/2010/main" val="10944565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ítulo con imagen 2">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2AC4281C-DEF6-4D7C-EC36-131C16834D55}"/>
              </a:ext>
              <a:ext uri="{C183D7F6-B498-43B3-948B-1728B52AA6E4}">
                <adec:decorative xmlns:adec="http://schemas.microsoft.com/office/drawing/2017/decorative" val="1"/>
              </a:ext>
            </a:extLst>
          </p:cNvPr>
          <p:cNvSpPr/>
          <p:nvPr/>
        </p:nvSpPr>
        <p:spPr>
          <a:xfrm>
            <a:off x="0" y="0"/>
            <a:ext cx="12192000"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2" name="Conector recto 11">
            <a:extLst>
              <a:ext uri="{FF2B5EF4-FFF2-40B4-BE49-F238E27FC236}">
                <a16:creationId xmlns:a16="http://schemas.microsoft.com/office/drawing/2014/main" id="{703AEE2D-28E0-27BB-C888-0E680A8672DD}"/>
              </a:ext>
              <a:ext uri="{C183D7F6-B498-43B3-948B-1728B52AA6E4}">
                <adec:decorative xmlns:adec="http://schemas.microsoft.com/office/drawing/2017/decorative" val="1"/>
              </a:ext>
            </a:extLst>
          </p:cNvPr>
          <p:cNvCxnSpPr>
            <a:cxnSpLocks/>
          </p:cNvCxnSpPr>
          <p:nvPr/>
        </p:nvCxnSpPr>
        <p:spPr>
          <a:xfrm>
            <a:off x="11506200" y="637890"/>
            <a:ext cx="0" cy="5572410"/>
          </a:xfrm>
          <a:prstGeom prst="line">
            <a:avLst/>
          </a:prstGeom>
          <a:ln w="12700">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sp>
        <p:nvSpPr>
          <p:cNvPr id="19" name="Marcador de posición de imagen 18">
            <a:extLst>
              <a:ext uri="{FF2B5EF4-FFF2-40B4-BE49-F238E27FC236}">
                <a16:creationId xmlns:a16="http://schemas.microsoft.com/office/drawing/2014/main" id="{A4559E1C-1A97-34BF-0042-9A52A91DA7B8}"/>
              </a:ext>
            </a:extLst>
          </p:cNvPr>
          <p:cNvSpPr>
            <a:spLocks noGrp="1"/>
          </p:cNvSpPr>
          <p:nvPr>
            <p:ph type="pic" sz="quarter" idx="13" hasCustomPrompt="1"/>
          </p:nvPr>
        </p:nvSpPr>
        <p:spPr>
          <a:xfrm>
            <a:off x="0" y="0"/>
            <a:ext cx="8077200" cy="5486400"/>
          </a:xfrm>
          <a:custGeom>
            <a:avLst/>
            <a:gdLst>
              <a:gd name="connsiteX0" fmla="*/ 0 w 8077200"/>
              <a:gd name="connsiteY0" fmla="*/ 0 h 5486400"/>
              <a:gd name="connsiteX1" fmla="*/ 8077200 w 8077200"/>
              <a:gd name="connsiteY1" fmla="*/ 0 h 5486400"/>
              <a:gd name="connsiteX2" fmla="*/ 8077200 w 8077200"/>
              <a:gd name="connsiteY2" fmla="*/ 3429000 h 5486400"/>
              <a:gd name="connsiteX3" fmla="*/ 4003452 w 8077200"/>
              <a:gd name="connsiteY3" fmla="*/ 3429000 h 5486400"/>
              <a:gd name="connsiteX4" fmla="*/ 4003452 w 8077200"/>
              <a:gd name="connsiteY4" fmla="*/ 5486400 h 5486400"/>
              <a:gd name="connsiteX5" fmla="*/ 0 w 8077200"/>
              <a:gd name="connsiteY5" fmla="*/ 5486400 h 548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77200" h="5486400">
                <a:moveTo>
                  <a:pt x="0" y="0"/>
                </a:moveTo>
                <a:lnTo>
                  <a:pt x="8077200" y="0"/>
                </a:lnTo>
                <a:lnTo>
                  <a:pt x="8077200" y="3429000"/>
                </a:lnTo>
                <a:lnTo>
                  <a:pt x="4003452" y="3429000"/>
                </a:lnTo>
                <a:lnTo>
                  <a:pt x="4003452" y="5486400"/>
                </a:lnTo>
                <a:lnTo>
                  <a:pt x="0" y="5486400"/>
                </a:lnTo>
                <a:close/>
              </a:path>
            </a:pathLst>
          </a:custGeom>
          <a:blipFill>
            <a:blip r:embed="rId2">
              <a:alphaModFix amt="70000"/>
            </a:blip>
            <a:stretch>
              <a:fillRect/>
            </a:stretch>
          </a:blipFill>
        </p:spPr>
        <p:txBody>
          <a:bodyPr wrap="square" rtlCol="0">
            <a:noAutofit/>
          </a:bodyPr>
          <a:lstStyle>
            <a:lvl1pPr marL="0" indent="0">
              <a:buNone/>
              <a:defRPr/>
            </a:lvl1pPr>
          </a:lstStyle>
          <a:p>
            <a:pPr rtl="0"/>
            <a:r>
              <a:rPr lang="es"/>
              <a:t> </a:t>
            </a:r>
          </a:p>
        </p:txBody>
      </p:sp>
      <p:sp>
        <p:nvSpPr>
          <p:cNvPr id="2" name="Título 1">
            <a:extLst>
              <a:ext uri="{FF2B5EF4-FFF2-40B4-BE49-F238E27FC236}">
                <a16:creationId xmlns:a16="http://schemas.microsoft.com/office/drawing/2014/main" id="{DE07B916-0B90-35E7-AFFD-50AAA1ED4584}"/>
              </a:ext>
            </a:extLst>
          </p:cNvPr>
          <p:cNvSpPr>
            <a:spLocks noGrp="1"/>
          </p:cNvSpPr>
          <p:nvPr>
            <p:ph type="ctrTitle"/>
          </p:nvPr>
        </p:nvSpPr>
        <p:spPr>
          <a:xfrm>
            <a:off x="4004737" y="3339967"/>
            <a:ext cx="6838935" cy="2657530"/>
          </a:xfrm>
          <a:solidFill>
            <a:schemeClr val="bg2"/>
          </a:solidFill>
        </p:spPr>
        <p:txBody>
          <a:bodyPr vert="horz" lIns="137160" tIns="228600" rIns="91440" bIns="137160" rtlCol="0" anchor="t">
            <a:normAutofit/>
          </a:bodyPr>
          <a:lstStyle>
            <a:lvl1pPr>
              <a:lnSpc>
                <a:spcPct val="80000"/>
              </a:lnSpc>
              <a:defRPr lang="en-US" sz="6800" spc="-100" baseline="0" dirty="0">
                <a:solidFill>
                  <a:schemeClr val="accent1"/>
                </a:solidFill>
              </a:defRPr>
            </a:lvl1pPr>
          </a:lstStyle>
          <a:p>
            <a:pPr lvl="0" rtl="0"/>
            <a:r>
              <a:rPr lang="es"/>
              <a:t>Haga clic para modificar el estilo de título del patrón</a:t>
            </a:r>
            <a:endParaRPr lang="en-US" dirty="0"/>
          </a:p>
        </p:txBody>
      </p:sp>
      <p:sp>
        <p:nvSpPr>
          <p:cNvPr id="3" name="Subtítulo 2">
            <a:extLst>
              <a:ext uri="{FF2B5EF4-FFF2-40B4-BE49-F238E27FC236}">
                <a16:creationId xmlns:a16="http://schemas.microsoft.com/office/drawing/2014/main" id="{926AEA00-2D64-E177-C13E-F879B49AC353}"/>
              </a:ext>
            </a:extLst>
          </p:cNvPr>
          <p:cNvSpPr>
            <a:spLocks noGrp="1"/>
          </p:cNvSpPr>
          <p:nvPr>
            <p:ph type="subTitle" idx="1"/>
          </p:nvPr>
        </p:nvSpPr>
        <p:spPr>
          <a:xfrm>
            <a:off x="4004737" y="5997496"/>
            <a:ext cx="6881278" cy="582705"/>
          </a:xfrm>
        </p:spPr>
        <p:txBody>
          <a:bodyPr vert="horz" lIns="164592" tIns="45720" rIns="91440" bIns="45720" rtlCol="0">
            <a:normAutofit/>
          </a:bodyPr>
          <a:lstStyle>
            <a:lvl1pPr marL="0" indent="0">
              <a:buNone/>
              <a:defRPr lang="en-US" sz="1600" cap="all" baseline="0" dirty="0">
                <a:solidFill>
                  <a:schemeClr val="accent3">
                    <a:lumMod val="75000"/>
                  </a:schemeClr>
                </a:solidFill>
                <a:latin typeface="+mj-lt"/>
              </a:defRPr>
            </a:lvl1pPr>
          </a:lstStyle>
          <a:p>
            <a:pPr lvl="0" rtl="0"/>
            <a:r>
              <a:rPr lang="es"/>
              <a:t>Haga clic para editar el estilo de subtítulo del patrón</a:t>
            </a:r>
            <a:endParaRPr lang="en-US" dirty="0"/>
          </a:p>
        </p:txBody>
      </p:sp>
      <p:sp>
        <p:nvSpPr>
          <p:cNvPr id="5" name="Marcador de pie de página 4">
            <a:extLst>
              <a:ext uri="{FF2B5EF4-FFF2-40B4-BE49-F238E27FC236}">
                <a16:creationId xmlns:a16="http://schemas.microsoft.com/office/drawing/2014/main" id="{4098519F-6576-5C5F-82CA-E9D93EB8AD91}"/>
              </a:ext>
            </a:extLst>
          </p:cNvPr>
          <p:cNvSpPr>
            <a:spLocks noGrp="1"/>
          </p:cNvSpPr>
          <p:nvPr>
            <p:ph type="ftr" sz="quarter" idx="11"/>
          </p:nvPr>
        </p:nvSpPr>
        <p:spPr>
          <a:xfrm>
            <a:off x="8465270" y="446266"/>
            <a:ext cx="3156629" cy="582705"/>
          </a:xfrm>
          <a:solidFill>
            <a:schemeClr val="bg2"/>
          </a:solidFill>
        </p:spPr>
        <p:txBody>
          <a:bodyPr rtlCol="0" anchor="ctr"/>
          <a:lstStyle>
            <a:lvl1pPr algn="r">
              <a:defRPr sz="1050"/>
            </a:lvl1pPr>
          </a:lstStyle>
          <a:p>
            <a:pPr rtl="0"/>
            <a:r>
              <a:rPr lang="es"/>
              <a:t>Ejemplo de Texto de pie de página</a:t>
            </a:r>
          </a:p>
        </p:txBody>
      </p:sp>
      <p:sp>
        <p:nvSpPr>
          <p:cNvPr id="4" name="Marcador de fecha 3">
            <a:extLst>
              <a:ext uri="{FF2B5EF4-FFF2-40B4-BE49-F238E27FC236}">
                <a16:creationId xmlns:a16="http://schemas.microsoft.com/office/drawing/2014/main" id="{F8C94BB4-778E-86AE-EEFF-88EE621D2809}"/>
              </a:ext>
            </a:extLst>
          </p:cNvPr>
          <p:cNvSpPr>
            <a:spLocks noGrp="1"/>
          </p:cNvSpPr>
          <p:nvPr>
            <p:ph type="dt" sz="half" idx="10"/>
          </p:nvPr>
        </p:nvSpPr>
        <p:spPr>
          <a:xfrm rot="5400000">
            <a:off x="10890996" y="5229935"/>
            <a:ext cx="1223793" cy="365125"/>
          </a:xfrm>
          <a:solidFill>
            <a:schemeClr val="bg2"/>
          </a:solidFill>
        </p:spPr>
        <p:txBody>
          <a:bodyPr rIns="182880" rtlCol="0"/>
          <a:lstStyle/>
          <a:p>
            <a:pPr rtl="0"/>
            <a:r>
              <a:rPr lang="en-US"/>
              <a:t>11/8/2025</a:t>
            </a:r>
          </a:p>
        </p:txBody>
      </p:sp>
      <p:sp>
        <p:nvSpPr>
          <p:cNvPr id="6" name="Marcador de número de diapositiva 5">
            <a:extLst>
              <a:ext uri="{FF2B5EF4-FFF2-40B4-BE49-F238E27FC236}">
                <a16:creationId xmlns:a16="http://schemas.microsoft.com/office/drawing/2014/main" id="{758D55B4-EFB5-E5DE-2242-A16C643CABC8}"/>
              </a:ext>
            </a:extLst>
          </p:cNvPr>
          <p:cNvSpPr>
            <a:spLocks noGrp="1"/>
          </p:cNvSpPr>
          <p:nvPr>
            <p:ph type="sldNum" sz="quarter" idx="12"/>
          </p:nvPr>
        </p:nvSpPr>
        <p:spPr>
          <a:xfrm>
            <a:off x="11219688" y="6029868"/>
            <a:ext cx="429372" cy="365125"/>
          </a:xfrm>
          <a:solidFill>
            <a:schemeClr val="bg2"/>
          </a:solidFill>
        </p:spPr>
        <p:txBody>
          <a:bodyPr rtlCol="0"/>
          <a:lstStyle/>
          <a:p>
            <a:pPr rtl="0"/>
            <a:fld id="{27F8DDA4-3B80-4E8A-A8F5-521F73BF9127}" type="slidenum">
              <a:rPr lang="en-US" smtClean="0"/>
              <a:t>‹Nº›</a:t>
            </a:fld>
            <a:endParaRPr lang="en-US"/>
          </a:p>
        </p:txBody>
      </p:sp>
    </p:spTree>
    <p:extLst>
      <p:ext uri="{BB962C8B-B14F-4D97-AF65-F5344CB8AC3E}">
        <p14:creationId xmlns:p14="http://schemas.microsoft.com/office/powerpoint/2010/main" val="214452118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Contenido con imagen 9">
    <p:spTree>
      <p:nvGrpSpPr>
        <p:cNvPr id="1" name=""/>
        <p:cNvGrpSpPr/>
        <p:nvPr/>
      </p:nvGrpSpPr>
      <p:grpSpPr>
        <a:xfrm>
          <a:off x="0" y="0"/>
          <a:ext cx="0" cy="0"/>
          <a:chOff x="0" y="0"/>
          <a:chExt cx="0" cy="0"/>
        </a:xfrm>
      </p:grpSpPr>
      <p:sp>
        <p:nvSpPr>
          <p:cNvPr id="15" name="Marcador de posición de imagen 14">
            <a:extLst>
              <a:ext uri="{FF2B5EF4-FFF2-40B4-BE49-F238E27FC236}">
                <a16:creationId xmlns:a16="http://schemas.microsoft.com/office/drawing/2014/main" id="{EEB1BA68-9980-8CBB-7BAF-A1D760EB21EC}"/>
              </a:ext>
            </a:extLst>
          </p:cNvPr>
          <p:cNvSpPr>
            <a:spLocks noGrp="1"/>
          </p:cNvSpPr>
          <p:nvPr>
            <p:ph type="pic" sz="quarter" idx="13" hasCustomPrompt="1"/>
          </p:nvPr>
        </p:nvSpPr>
        <p:spPr>
          <a:xfrm>
            <a:off x="0" y="1"/>
            <a:ext cx="12192000" cy="6858000"/>
          </a:xfrm>
          <a:custGeom>
            <a:avLst/>
            <a:gdLst>
              <a:gd name="connsiteX0" fmla="*/ 480060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5562599 h 6858000"/>
              <a:gd name="connsiteX5" fmla="*/ 4800600 w 12192000"/>
              <a:gd name="connsiteY5" fmla="*/ 556259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6858000">
                <a:moveTo>
                  <a:pt x="4800600" y="0"/>
                </a:moveTo>
                <a:lnTo>
                  <a:pt x="12192000" y="0"/>
                </a:lnTo>
                <a:lnTo>
                  <a:pt x="12192000" y="6858000"/>
                </a:lnTo>
                <a:lnTo>
                  <a:pt x="0" y="6858000"/>
                </a:lnTo>
                <a:lnTo>
                  <a:pt x="0" y="5562599"/>
                </a:lnTo>
                <a:lnTo>
                  <a:pt x="4800600" y="5562599"/>
                </a:lnTo>
                <a:close/>
              </a:path>
            </a:pathLst>
          </a:custGeom>
          <a:blipFill>
            <a:blip r:embed="rId2">
              <a:alphaModFix amt="70000"/>
            </a:blip>
            <a:stretch>
              <a:fillRect/>
            </a:stretch>
          </a:blipFill>
        </p:spPr>
        <p:txBody>
          <a:bodyPr wrap="square" rtlCol="0">
            <a:noAutofit/>
          </a:bodyPr>
          <a:lstStyle>
            <a:lvl1pPr marL="0" indent="0">
              <a:buNone/>
              <a:defRPr/>
            </a:lvl1pPr>
          </a:lstStyle>
          <a:p>
            <a:pPr rtl="0"/>
            <a:r>
              <a:rPr lang="es"/>
              <a:t> </a:t>
            </a:r>
          </a:p>
        </p:txBody>
      </p:sp>
      <p:sp>
        <p:nvSpPr>
          <p:cNvPr id="2" name="Título 1">
            <a:extLst>
              <a:ext uri="{FF2B5EF4-FFF2-40B4-BE49-F238E27FC236}">
                <a16:creationId xmlns:a16="http://schemas.microsoft.com/office/drawing/2014/main" id="{421917DD-3691-27F7-68C8-EACE32AEAF6A}"/>
              </a:ext>
            </a:extLst>
          </p:cNvPr>
          <p:cNvSpPr>
            <a:spLocks noGrp="1"/>
          </p:cNvSpPr>
          <p:nvPr>
            <p:ph type="title" hasCustomPrompt="1"/>
          </p:nvPr>
        </p:nvSpPr>
        <p:spPr>
          <a:xfrm>
            <a:off x="603504" y="1001376"/>
            <a:ext cx="3601122" cy="1362458"/>
          </a:xfrm>
          <a:noFill/>
        </p:spPr>
        <p:txBody>
          <a:bodyPr rtlCol="0"/>
          <a:lstStyle>
            <a:lvl1pPr>
              <a:defRPr/>
            </a:lvl1pPr>
          </a:lstStyle>
          <a:p>
            <a:pPr rtl="0"/>
            <a:r>
              <a:rPr lang="es"/>
              <a:t>Haga clic para modificar el estilo de título del patrón</a:t>
            </a:r>
          </a:p>
        </p:txBody>
      </p:sp>
      <p:sp>
        <p:nvSpPr>
          <p:cNvPr id="3" name="Marcador de contenido 2">
            <a:extLst>
              <a:ext uri="{FF2B5EF4-FFF2-40B4-BE49-F238E27FC236}">
                <a16:creationId xmlns:a16="http://schemas.microsoft.com/office/drawing/2014/main" id="{DDDF1F66-DA3A-1E9E-183A-4FB86FC67F15}"/>
              </a:ext>
            </a:extLst>
          </p:cNvPr>
          <p:cNvSpPr>
            <a:spLocks noGrp="1"/>
          </p:cNvSpPr>
          <p:nvPr>
            <p:ph idx="1"/>
          </p:nvPr>
        </p:nvSpPr>
        <p:spPr>
          <a:xfrm>
            <a:off x="603504" y="2496848"/>
            <a:ext cx="3601122" cy="2303752"/>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rtl="0"/>
            <a:r>
              <a:rPr lang="es"/>
              <a:t>Haga clic para modificar los estilos de texto del patrón</a:t>
            </a:r>
          </a:p>
          <a:p>
            <a:pPr lvl="1" rtl="0"/>
            <a:r>
              <a:rPr lang="es"/>
              <a:t>Segundo nivel</a:t>
            </a:r>
          </a:p>
          <a:p>
            <a:pPr lvl="2" rtl="0"/>
            <a:r>
              <a:rPr lang="es"/>
              <a:t>Tercer nivel</a:t>
            </a:r>
          </a:p>
          <a:p>
            <a:pPr lvl="3" rtl="0"/>
            <a:r>
              <a:rPr lang="es"/>
              <a:t>Cuarto nivel</a:t>
            </a:r>
          </a:p>
          <a:p>
            <a:pPr lvl="4" rtl="0"/>
            <a:r>
              <a:rPr lang="es"/>
              <a:t>Quinto nivel</a:t>
            </a:r>
            <a:endParaRPr lang="en-US" dirty="0"/>
          </a:p>
        </p:txBody>
      </p:sp>
      <p:sp>
        <p:nvSpPr>
          <p:cNvPr id="5" name="Marcador de pie de página 4">
            <a:extLst>
              <a:ext uri="{FF2B5EF4-FFF2-40B4-BE49-F238E27FC236}">
                <a16:creationId xmlns:a16="http://schemas.microsoft.com/office/drawing/2014/main" id="{A1D27EA8-C1D8-B105-9F54-16985594DB0A}"/>
              </a:ext>
            </a:extLst>
          </p:cNvPr>
          <p:cNvSpPr>
            <a:spLocks noGrp="1"/>
          </p:cNvSpPr>
          <p:nvPr>
            <p:ph type="ftr" sz="quarter" idx="11"/>
          </p:nvPr>
        </p:nvSpPr>
        <p:spPr>
          <a:xfrm>
            <a:off x="603504" y="503237"/>
            <a:ext cx="1907799" cy="365125"/>
          </a:xfrm>
          <a:noFill/>
        </p:spPr>
        <p:txBody>
          <a:bodyPr rtlCol="0"/>
          <a:lstStyle>
            <a:lvl1pPr algn="l">
              <a:defRPr/>
            </a:lvl1pPr>
          </a:lstStyle>
          <a:p>
            <a:pPr rtl="0"/>
            <a:r>
              <a:rPr lang="es"/>
              <a:t>Ejemplo de Texto de pie de página</a:t>
            </a:r>
          </a:p>
        </p:txBody>
      </p:sp>
      <p:sp>
        <p:nvSpPr>
          <p:cNvPr id="4" name="Marcador de fecha 3">
            <a:extLst>
              <a:ext uri="{FF2B5EF4-FFF2-40B4-BE49-F238E27FC236}">
                <a16:creationId xmlns:a16="http://schemas.microsoft.com/office/drawing/2014/main" id="{4C64A704-5499-D0F7-F550-5994C49F8C26}"/>
              </a:ext>
            </a:extLst>
          </p:cNvPr>
          <p:cNvSpPr>
            <a:spLocks noGrp="1"/>
          </p:cNvSpPr>
          <p:nvPr>
            <p:ph type="dt" sz="half" idx="10"/>
          </p:nvPr>
        </p:nvSpPr>
        <p:spPr>
          <a:xfrm>
            <a:off x="603504" y="4800600"/>
            <a:ext cx="1256738" cy="365125"/>
          </a:xfrm>
          <a:noFill/>
        </p:spPr>
        <p:txBody>
          <a:bodyPr rtlCol="0"/>
          <a:lstStyle>
            <a:lvl1pPr algn="l">
              <a:defRPr/>
            </a:lvl1pPr>
          </a:lstStyle>
          <a:p>
            <a:pPr rtl="0"/>
            <a:r>
              <a:rPr lang="en-US"/>
              <a:t>11/8/2025</a:t>
            </a:r>
          </a:p>
        </p:txBody>
      </p:sp>
      <p:sp>
        <p:nvSpPr>
          <p:cNvPr id="6" name="Marcador de número de diapositiva 5">
            <a:extLst>
              <a:ext uri="{FF2B5EF4-FFF2-40B4-BE49-F238E27FC236}">
                <a16:creationId xmlns:a16="http://schemas.microsoft.com/office/drawing/2014/main" id="{AD2F2DDE-AF7B-917E-704F-1E12AB9BFFCD}"/>
              </a:ext>
            </a:extLst>
          </p:cNvPr>
          <p:cNvSpPr>
            <a:spLocks noGrp="1"/>
          </p:cNvSpPr>
          <p:nvPr>
            <p:ph type="sldNum" sz="quarter" idx="12"/>
          </p:nvPr>
        </p:nvSpPr>
        <p:spPr>
          <a:xfrm>
            <a:off x="3947641" y="4800600"/>
            <a:ext cx="429372" cy="365125"/>
          </a:xfrm>
          <a:noFill/>
        </p:spPr>
        <p:txBody>
          <a:bodyPr rtlCol="0"/>
          <a:lstStyle/>
          <a:p>
            <a:pPr rtl="0"/>
            <a:fld id="{27F8DDA4-3B80-4E8A-A8F5-521F73BF9127}" type="slidenum">
              <a:rPr lang="en-US" smtClean="0"/>
              <a:t>‹Nº›</a:t>
            </a:fld>
            <a:endParaRPr lang="en-US"/>
          </a:p>
        </p:txBody>
      </p:sp>
    </p:spTree>
    <p:extLst>
      <p:ext uri="{BB962C8B-B14F-4D97-AF65-F5344CB8AC3E}">
        <p14:creationId xmlns:p14="http://schemas.microsoft.com/office/powerpoint/2010/main" val="18091273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Contenido con imagen 10">
    <p:spTree>
      <p:nvGrpSpPr>
        <p:cNvPr id="1" name=""/>
        <p:cNvGrpSpPr/>
        <p:nvPr/>
      </p:nvGrpSpPr>
      <p:grpSpPr>
        <a:xfrm>
          <a:off x="0" y="0"/>
          <a:ext cx="0" cy="0"/>
          <a:chOff x="0" y="0"/>
          <a:chExt cx="0" cy="0"/>
        </a:xfrm>
      </p:grpSpPr>
      <p:sp>
        <p:nvSpPr>
          <p:cNvPr id="12" name="Marcador de posición de imagen 11">
            <a:extLst>
              <a:ext uri="{FF2B5EF4-FFF2-40B4-BE49-F238E27FC236}">
                <a16:creationId xmlns:a16="http://schemas.microsoft.com/office/drawing/2014/main" id="{9B15A2BF-1AB9-8F23-A598-958473764918}"/>
              </a:ext>
            </a:extLst>
          </p:cNvPr>
          <p:cNvSpPr>
            <a:spLocks noGrp="1"/>
          </p:cNvSpPr>
          <p:nvPr>
            <p:ph type="pic" sz="quarter" idx="13" hasCustomPrompt="1"/>
          </p:nvPr>
        </p:nvSpPr>
        <p:spPr>
          <a:xfrm>
            <a:off x="0" y="0"/>
            <a:ext cx="12192000" cy="6858000"/>
          </a:xfrm>
          <a:custGeom>
            <a:avLst/>
            <a:gdLst>
              <a:gd name="connsiteX0" fmla="*/ 0 w 12192000"/>
              <a:gd name="connsiteY0" fmla="*/ 0 h 6858000"/>
              <a:gd name="connsiteX1" fmla="*/ 6705599 w 12192000"/>
              <a:gd name="connsiteY1" fmla="*/ 0 h 6858000"/>
              <a:gd name="connsiteX2" fmla="*/ 6705599 w 12192000"/>
              <a:gd name="connsiteY2" fmla="*/ 5524500 h 6858000"/>
              <a:gd name="connsiteX3" fmla="*/ 12192000 w 12192000"/>
              <a:gd name="connsiteY3" fmla="*/ 5524500 h 6858000"/>
              <a:gd name="connsiteX4" fmla="*/ 12192000 w 12192000"/>
              <a:gd name="connsiteY4" fmla="*/ 6858000 h 6858000"/>
              <a:gd name="connsiteX5" fmla="*/ 0 w 12192000"/>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6858000">
                <a:moveTo>
                  <a:pt x="0" y="0"/>
                </a:moveTo>
                <a:lnTo>
                  <a:pt x="6705599" y="0"/>
                </a:lnTo>
                <a:lnTo>
                  <a:pt x="6705599" y="5524500"/>
                </a:lnTo>
                <a:lnTo>
                  <a:pt x="12192000" y="5524500"/>
                </a:lnTo>
                <a:lnTo>
                  <a:pt x="12192000" y="6858000"/>
                </a:lnTo>
                <a:lnTo>
                  <a:pt x="0" y="6858000"/>
                </a:lnTo>
                <a:close/>
              </a:path>
            </a:pathLst>
          </a:custGeom>
          <a:blipFill>
            <a:blip r:embed="rId2">
              <a:alphaModFix amt="70000"/>
            </a:blip>
            <a:stretch>
              <a:fillRect/>
            </a:stretch>
          </a:blipFill>
        </p:spPr>
        <p:txBody>
          <a:bodyPr wrap="square" rtlCol="0">
            <a:noAutofit/>
          </a:bodyPr>
          <a:lstStyle>
            <a:lvl1pPr marL="0" indent="0">
              <a:buNone/>
              <a:defRPr/>
            </a:lvl1pPr>
          </a:lstStyle>
          <a:p>
            <a:pPr rtl="0"/>
            <a:r>
              <a:rPr lang="es"/>
              <a:t> </a:t>
            </a:r>
          </a:p>
        </p:txBody>
      </p:sp>
      <p:sp>
        <p:nvSpPr>
          <p:cNvPr id="2" name="Título 1">
            <a:extLst>
              <a:ext uri="{FF2B5EF4-FFF2-40B4-BE49-F238E27FC236}">
                <a16:creationId xmlns:a16="http://schemas.microsoft.com/office/drawing/2014/main" id="{421917DD-3691-27F7-68C8-EACE32AEAF6A}"/>
              </a:ext>
            </a:extLst>
          </p:cNvPr>
          <p:cNvSpPr>
            <a:spLocks noGrp="1"/>
          </p:cNvSpPr>
          <p:nvPr>
            <p:ph type="title" hasCustomPrompt="1"/>
          </p:nvPr>
        </p:nvSpPr>
        <p:spPr>
          <a:xfrm>
            <a:off x="7280996" y="868363"/>
            <a:ext cx="4301403" cy="1058150"/>
          </a:xfrm>
          <a:noFill/>
        </p:spPr>
        <p:txBody>
          <a:bodyPr rtlCol="0"/>
          <a:lstStyle>
            <a:lvl1pPr>
              <a:defRPr/>
            </a:lvl1pPr>
          </a:lstStyle>
          <a:p>
            <a:pPr rtl="0"/>
            <a:r>
              <a:rPr lang="es"/>
              <a:t>Haga clic para modificar el estilo de título del patrón</a:t>
            </a:r>
          </a:p>
        </p:txBody>
      </p:sp>
      <p:sp>
        <p:nvSpPr>
          <p:cNvPr id="3" name="Marcador de contenido 2">
            <a:extLst>
              <a:ext uri="{FF2B5EF4-FFF2-40B4-BE49-F238E27FC236}">
                <a16:creationId xmlns:a16="http://schemas.microsoft.com/office/drawing/2014/main" id="{DDDF1F66-DA3A-1E9E-183A-4FB86FC67F15}"/>
              </a:ext>
            </a:extLst>
          </p:cNvPr>
          <p:cNvSpPr>
            <a:spLocks noGrp="1"/>
          </p:cNvSpPr>
          <p:nvPr>
            <p:ph idx="1"/>
          </p:nvPr>
        </p:nvSpPr>
        <p:spPr>
          <a:xfrm>
            <a:off x="7280997" y="2059527"/>
            <a:ext cx="4301403" cy="2620794"/>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rtl="0"/>
            <a:r>
              <a:rPr lang="es"/>
              <a:t>Haga clic para modificar los estilos de texto del patrón</a:t>
            </a:r>
          </a:p>
          <a:p>
            <a:pPr lvl="1" rtl="0"/>
            <a:r>
              <a:rPr lang="es"/>
              <a:t>Segundo nivel</a:t>
            </a:r>
          </a:p>
          <a:p>
            <a:pPr lvl="2" rtl="0"/>
            <a:r>
              <a:rPr lang="es"/>
              <a:t>Tercer nivel</a:t>
            </a:r>
          </a:p>
          <a:p>
            <a:pPr lvl="3" rtl="0"/>
            <a:r>
              <a:rPr lang="es"/>
              <a:t>Cuarto nivel</a:t>
            </a:r>
          </a:p>
          <a:p>
            <a:pPr lvl="4" rtl="0"/>
            <a:r>
              <a:rPr lang="es"/>
              <a:t>Quinto nivel</a:t>
            </a:r>
            <a:endParaRPr lang="en-US" dirty="0"/>
          </a:p>
        </p:txBody>
      </p:sp>
      <p:sp>
        <p:nvSpPr>
          <p:cNvPr id="5" name="Marcador de pie de página 4">
            <a:extLst>
              <a:ext uri="{FF2B5EF4-FFF2-40B4-BE49-F238E27FC236}">
                <a16:creationId xmlns:a16="http://schemas.microsoft.com/office/drawing/2014/main" id="{A1D27EA8-C1D8-B105-9F54-16985594DB0A}"/>
              </a:ext>
            </a:extLst>
          </p:cNvPr>
          <p:cNvSpPr>
            <a:spLocks noGrp="1"/>
          </p:cNvSpPr>
          <p:nvPr>
            <p:ph type="ftr" sz="quarter" idx="11"/>
          </p:nvPr>
        </p:nvSpPr>
        <p:spPr>
          <a:xfrm>
            <a:off x="7280998" y="503237"/>
            <a:ext cx="1907799" cy="365125"/>
          </a:xfrm>
          <a:noFill/>
        </p:spPr>
        <p:txBody>
          <a:bodyPr rtlCol="0"/>
          <a:lstStyle>
            <a:lvl1pPr algn="l">
              <a:defRPr/>
            </a:lvl1pPr>
          </a:lstStyle>
          <a:p>
            <a:pPr rtl="0"/>
            <a:r>
              <a:rPr lang="es"/>
              <a:t>Ejemplo de Texto de pie de página</a:t>
            </a:r>
          </a:p>
        </p:txBody>
      </p:sp>
      <p:sp>
        <p:nvSpPr>
          <p:cNvPr id="4" name="Marcador de fecha 3">
            <a:extLst>
              <a:ext uri="{FF2B5EF4-FFF2-40B4-BE49-F238E27FC236}">
                <a16:creationId xmlns:a16="http://schemas.microsoft.com/office/drawing/2014/main" id="{4C64A704-5499-D0F7-F550-5994C49F8C26}"/>
              </a:ext>
            </a:extLst>
          </p:cNvPr>
          <p:cNvSpPr>
            <a:spLocks noGrp="1"/>
          </p:cNvSpPr>
          <p:nvPr>
            <p:ph type="dt" sz="half" idx="10"/>
          </p:nvPr>
        </p:nvSpPr>
        <p:spPr>
          <a:xfrm>
            <a:off x="7280997" y="4680321"/>
            <a:ext cx="1256738" cy="365125"/>
          </a:xfrm>
          <a:noFill/>
        </p:spPr>
        <p:txBody>
          <a:bodyPr rtlCol="0"/>
          <a:lstStyle>
            <a:lvl1pPr algn="l">
              <a:defRPr/>
            </a:lvl1pPr>
          </a:lstStyle>
          <a:p>
            <a:pPr rtl="0"/>
            <a:r>
              <a:rPr lang="en-US"/>
              <a:t>11/8/2025</a:t>
            </a:r>
          </a:p>
        </p:txBody>
      </p:sp>
      <p:sp>
        <p:nvSpPr>
          <p:cNvPr id="6" name="Marcador de número de diapositiva 5">
            <a:extLst>
              <a:ext uri="{FF2B5EF4-FFF2-40B4-BE49-F238E27FC236}">
                <a16:creationId xmlns:a16="http://schemas.microsoft.com/office/drawing/2014/main" id="{AD2F2DDE-AF7B-917E-704F-1E12AB9BFFCD}"/>
              </a:ext>
            </a:extLst>
          </p:cNvPr>
          <p:cNvSpPr>
            <a:spLocks noGrp="1"/>
          </p:cNvSpPr>
          <p:nvPr>
            <p:ph type="sldNum" sz="quarter" idx="12"/>
          </p:nvPr>
        </p:nvSpPr>
        <p:spPr>
          <a:xfrm>
            <a:off x="11229712" y="4680321"/>
            <a:ext cx="429372" cy="365125"/>
          </a:xfrm>
          <a:noFill/>
        </p:spPr>
        <p:txBody>
          <a:bodyPr rtlCol="0"/>
          <a:lstStyle/>
          <a:p>
            <a:pPr rtl="0"/>
            <a:fld id="{27F8DDA4-3B80-4E8A-A8F5-521F73BF9127}" type="slidenum">
              <a:rPr lang="en-US" smtClean="0"/>
              <a:t>‹Nº›</a:t>
            </a:fld>
            <a:endParaRPr lang="en-US"/>
          </a:p>
        </p:txBody>
      </p:sp>
    </p:spTree>
    <p:extLst>
      <p:ext uri="{BB962C8B-B14F-4D97-AF65-F5344CB8AC3E}">
        <p14:creationId xmlns:p14="http://schemas.microsoft.com/office/powerpoint/2010/main" val="29437778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Contenido con imagen 11">
    <p:spTree>
      <p:nvGrpSpPr>
        <p:cNvPr id="1" name=""/>
        <p:cNvGrpSpPr/>
        <p:nvPr/>
      </p:nvGrpSpPr>
      <p:grpSpPr>
        <a:xfrm>
          <a:off x="0" y="0"/>
          <a:ext cx="0" cy="0"/>
          <a:chOff x="0" y="0"/>
          <a:chExt cx="0" cy="0"/>
        </a:xfrm>
      </p:grpSpPr>
      <p:sp>
        <p:nvSpPr>
          <p:cNvPr id="10" name="Marcador de posición de imagen 9">
            <a:extLst>
              <a:ext uri="{FF2B5EF4-FFF2-40B4-BE49-F238E27FC236}">
                <a16:creationId xmlns:a16="http://schemas.microsoft.com/office/drawing/2014/main" id="{867A324D-1E02-47A7-E25C-2977C957FCF5}"/>
              </a:ext>
            </a:extLst>
          </p:cNvPr>
          <p:cNvSpPr>
            <a:spLocks noGrp="1"/>
          </p:cNvSpPr>
          <p:nvPr>
            <p:ph type="pic" sz="quarter" idx="13" hasCustomPrompt="1"/>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1371600 h 6858000"/>
              <a:gd name="connsiteX3" fmla="*/ 6705600 w 12192000"/>
              <a:gd name="connsiteY3" fmla="*/ 1371600 h 6858000"/>
              <a:gd name="connsiteX4" fmla="*/ 6705600 w 12192000"/>
              <a:gd name="connsiteY4" fmla="*/ 6858000 h 6858000"/>
              <a:gd name="connsiteX5" fmla="*/ 0 w 12192000"/>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6858000">
                <a:moveTo>
                  <a:pt x="0" y="0"/>
                </a:moveTo>
                <a:lnTo>
                  <a:pt x="12192000" y="0"/>
                </a:lnTo>
                <a:lnTo>
                  <a:pt x="12192000" y="1371600"/>
                </a:lnTo>
                <a:lnTo>
                  <a:pt x="6705600" y="1371600"/>
                </a:lnTo>
                <a:lnTo>
                  <a:pt x="6705600" y="6858000"/>
                </a:lnTo>
                <a:lnTo>
                  <a:pt x="0" y="6858000"/>
                </a:lnTo>
                <a:close/>
              </a:path>
            </a:pathLst>
          </a:custGeom>
          <a:blipFill>
            <a:blip r:embed="rId2">
              <a:alphaModFix amt="70000"/>
            </a:blip>
            <a:stretch>
              <a:fillRect/>
            </a:stretch>
          </a:blipFill>
        </p:spPr>
        <p:txBody>
          <a:bodyPr wrap="square" rtlCol="0">
            <a:noAutofit/>
          </a:bodyPr>
          <a:lstStyle>
            <a:lvl1pPr marL="0" indent="0">
              <a:buNone/>
              <a:defRPr/>
            </a:lvl1pPr>
          </a:lstStyle>
          <a:p>
            <a:pPr rtl="0"/>
            <a:r>
              <a:rPr lang="es"/>
              <a:t> </a:t>
            </a:r>
          </a:p>
        </p:txBody>
      </p:sp>
      <p:sp>
        <p:nvSpPr>
          <p:cNvPr id="2" name="Título 1">
            <a:extLst>
              <a:ext uri="{FF2B5EF4-FFF2-40B4-BE49-F238E27FC236}">
                <a16:creationId xmlns:a16="http://schemas.microsoft.com/office/drawing/2014/main" id="{421917DD-3691-27F7-68C8-EACE32AEAF6A}"/>
              </a:ext>
            </a:extLst>
          </p:cNvPr>
          <p:cNvSpPr>
            <a:spLocks noGrp="1"/>
          </p:cNvSpPr>
          <p:nvPr>
            <p:ph type="title" hasCustomPrompt="1"/>
          </p:nvPr>
        </p:nvSpPr>
        <p:spPr>
          <a:xfrm>
            <a:off x="7280997" y="2201863"/>
            <a:ext cx="4225204" cy="1058150"/>
          </a:xfrm>
          <a:noFill/>
        </p:spPr>
        <p:txBody>
          <a:bodyPr rtlCol="0"/>
          <a:lstStyle>
            <a:lvl1pPr>
              <a:defRPr/>
            </a:lvl1pPr>
          </a:lstStyle>
          <a:p>
            <a:pPr rtl="0"/>
            <a:r>
              <a:rPr lang="es"/>
              <a:t>Haga clic para modificar el estilo de título del patrón</a:t>
            </a:r>
          </a:p>
        </p:txBody>
      </p:sp>
      <p:sp>
        <p:nvSpPr>
          <p:cNvPr id="3" name="Marcador de contenido 2">
            <a:extLst>
              <a:ext uri="{FF2B5EF4-FFF2-40B4-BE49-F238E27FC236}">
                <a16:creationId xmlns:a16="http://schemas.microsoft.com/office/drawing/2014/main" id="{DDDF1F66-DA3A-1E9E-183A-4FB86FC67F15}"/>
              </a:ext>
            </a:extLst>
          </p:cNvPr>
          <p:cNvSpPr>
            <a:spLocks noGrp="1"/>
          </p:cNvSpPr>
          <p:nvPr>
            <p:ph idx="1"/>
          </p:nvPr>
        </p:nvSpPr>
        <p:spPr>
          <a:xfrm>
            <a:off x="7280997" y="3393027"/>
            <a:ext cx="4225203" cy="2474373"/>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rtl="0"/>
            <a:r>
              <a:rPr lang="es"/>
              <a:t>Haga clic para modificar los estilos de texto del patrón</a:t>
            </a:r>
          </a:p>
          <a:p>
            <a:pPr lvl="1" rtl="0"/>
            <a:r>
              <a:rPr lang="es"/>
              <a:t>Segundo nivel</a:t>
            </a:r>
          </a:p>
          <a:p>
            <a:pPr lvl="2" rtl="0"/>
            <a:r>
              <a:rPr lang="es"/>
              <a:t>Tercer nivel</a:t>
            </a:r>
          </a:p>
          <a:p>
            <a:pPr lvl="3" rtl="0"/>
            <a:r>
              <a:rPr lang="es"/>
              <a:t>Cuarto nivel</a:t>
            </a:r>
          </a:p>
          <a:p>
            <a:pPr lvl="4" rtl="0"/>
            <a:r>
              <a:rPr lang="es"/>
              <a:t>Quinto nivel</a:t>
            </a:r>
            <a:endParaRPr lang="en-US" dirty="0"/>
          </a:p>
        </p:txBody>
      </p:sp>
      <p:sp>
        <p:nvSpPr>
          <p:cNvPr id="5" name="Marcador de pie de página 4">
            <a:extLst>
              <a:ext uri="{FF2B5EF4-FFF2-40B4-BE49-F238E27FC236}">
                <a16:creationId xmlns:a16="http://schemas.microsoft.com/office/drawing/2014/main" id="{A1D27EA8-C1D8-B105-9F54-16985594DB0A}"/>
              </a:ext>
            </a:extLst>
          </p:cNvPr>
          <p:cNvSpPr>
            <a:spLocks noGrp="1"/>
          </p:cNvSpPr>
          <p:nvPr>
            <p:ph type="ftr" sz="quarter" idx="11"/>
          </p:nvPr>
        </p:nvSpPr>
        <p:spPr>
          <a:xfrm>
            <a:off x="7280998" y="1836737"/>
            <a:ext cx="1907799" cy="365125"/>
          </a:xfrm>
          <a:noFill/>
        </p:spPr>
        <p:txBody>
          <a:bodyPr rtlCol="0"/>
          <a:lstStyle>
            <a:lvl1pPr algn="l">
              <a:defRPr/>
            </a:lvl1pPr>
          </a:lstStyle>
          <a:p>
            <a:pPr rtl="0"/>
            <a:r>
              <a:rPr lang="es"/>
              <a:t>Ejemplo de Texto de pie de página</a:t>
            </a:r>
          </a:p>
        </p:txBody>
      </p:sp>
      <p:sp>
        <p:nvSpPr>
          <p:cNvPr id="4" name="Marcador de fecha 3">
            <a:extLst>
              <a:ext uri="{FF2B5EF4-FFF2-40B4-BE49-F238E27FC236}">
                <a16:creationId xmlns:a16="http://schemas.microsoft.com/office/drawing/2014/main" id="{4C64A704-5499-D0F7-F550-5994C49F8C26}"/>
              </a:ext>
            </a:extLst>
          </p:cNvPr>
          <p:cNvSpPr>
            <a:spLocks noGrp="1"/>
          </p:cNvSpPr>
          <p:nvPr>
            <p:ph type="dt" sz="half" idx="10"/>
          </p:nvPr>
        </p:nvSpPr>
        <p:spPr>
          <a:xfrm>
            <a:off x="7280997" y="6013821"/>
            <a:ext cx="1256738" cy="365125"/>
          </a:xfrm>
          <a:noFill/>
        </p:spPr>
        <p:txBody>
          <a:bodyPr rtlCol="0"/>
          <a:lstStyle>
            <a:lvl1pPr algn="l">
              <a:defRPr/>
            </a:lvl1pPr>
          </a:lstStyle>
          <a:p>
            <a:pPr rtl="0"/>
            <a:r>
              <a:rPr lang="en-US"/>
              <a:t>11/8/2025</a:t>
            </a:r>
          </a:p>
        </p:txBody>
      </p:sp>
      <p:sp>
        <p:nvSpPr>
          <p:cNvPr id="6" name="Marcador de número de diapositiva 5">
            <a:extLst>
              <a:ext uri="{FF2B5EF4-FFF2-40B4-BE49-F238E27FC236}">
                <a16:creationId xmlns:a16="http://schemas.microsoft.com/office/drawing/2014/main" id="{AD2F2DDE-AF7B-917E-704F-1E12AB9BFFCD}"/>
              </a:ext>
            </a:extLst>
          </p:cNvPr>
          <p:cNvSpPr>
            <a:spLocks noGrp="1"/>
          </p:cNvSpPr>
          <p:nvPr>
            <p:ph type="sldNum" sz="quarter" idx="12"/>
          </p:nvPr>
        </p:nvSpPr>
        <p:spPr>
          <a:xfrm>
            <a:off x="11229712" y="6013821"/>
            <a:ext cx="429372" cy="365125"/>
          </a:xfrm>
          <a:noFill/>
        </p:spPr>
        <p:txBody>
          <a:bodyPr rtlCol="0"/>
          <a:lstStyle/>
          <a:p>
            <a:pPr rtl="0"/>
            <a:fld id="{27F8DDA4-3B80-4E8A-A8F5-521F73BF9127}" type="slidenum">
              <a:rPr lang="en-US" smtClean="0"/>
              <a:t>‹Nº›</a:t>
            </a:fld>
            <a:endParaRPr lang="en-US"/>
          </a:p>
        </p:txBody>
      </p:sp>
    </p:spTree>
    <p:extLst>
      <p:ext uri="{BB962C8B-B14F-4D97-AF65-F5344CB8AC3E}">
        <p14:creationId xmlns:p14="http://schemas.microsoft.com/office/powerpoint/2010/main" val="29585249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Contenido con imagen 12">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1917DD-3691-27F7-68C8-EACE32AEAF6A}"/>
              </a:ext>
            </a:extLst>
          </p:cNvPr>
          <p:cNvSpPr>
            <a:spLocks noGrp="1"/>
          </p:cNvSpPr>
          <p:nvPr>
            <p:ph type="title" hasCustomPrompt="1"/>
          </p:nvPr>
        </p:nvSpPr>
        <p:spPr>
          <a:xfrm>
            <a:off x="603504" y="4673955"/>
            <a:ext cx="3154680" cy="1287913"/>
          </a:xfrm>
          <a:noFill/>
        </p:spPr>
        <p:txBody>
          <a:bodyPr rtlCol="0" anchor="t"/>
          <a:lstStyle>
            <a:lvl1pPr>
              <a:defRPr/>
            </a:lvl1pPr>
          </a:lstStyle>
          <a:p>
            <a:pPr rtl="0"/>
            <a:r>
              <a:rPr lang="es"/>
              <a:t>Haga clic para modificar el estilo de título del patrón</a:t>
            </a:r>
          </a:p>
        </p:txBody>
      </p:sp>
      <p:sp>
        <p:nvSpPr>
          <p:cNvPr id="16" name="Marcador de posición de imagen 15">
            <a:extLst>
              <a:ext uri="{FF2B5EF4-FFF2-40B4-BE49-F238E27FC236}">
                <a16:creationId xmlns:a16="http://schemas.microsoft.com/office/drawing/2014/main" id="{16CAFF7D-6BAD-AE1B-CFE3-A9AB4D8667C6}"/>
              </a:ext>
            </a:extLst>
          </p:cNvPr>
          <p:cNvSpPr>
            <a:spLocks noGrp="1"/>
          </p:cNvSpPr>
          <p:nvPr>
            <p:ph type="pic" sz="quarter" idx="13" hasCustomPrompt="1"/>
          </p:nvPr>
        </p:nvSpPr>
        <p:spPr>
          <a:xfrm>
            <a:off x="0" y="0"/>
            <a:ext cx="12191999" cy="4114800"/>
          </a:xfrm>
          <a:blipFill>
            <a:blip r:embed="rId2">
              <a:alphaModFix amt="70000"/>
            </a:blip>
            <a:stretch>
              <a:fillRect/>
            </a:stretch>
          </a:blipFill>
        </p:spPr>
        <p:txBody>
          <a:bodyPr rtlCol="0"/>
          <a:lstStyle>
            <a:lvl1pPr marL="0" indent="0">
              <a:buNone/>
              <a:defRPr/>
            </a:lvl1pPr>
          </a:lstStyle>
          <a:p>
            <a:pPr rtl="0"/>
            <a:r>
              <a:rPr lang="es"/>
              <a:t> </a:t>
            </a:r>
          </a:p>
        </p:txBody>
      </p:sp>
      <p:sp>
        <p:nvSpPr>
          <p:cNvPr id="3" name="Marcador de contenido 2">
            <a:extLst>
              <a:ext uri="{FF2B5EF4-FFF2-40B4-BE49-F238E27FC236}">
                <a16:creationId xmlns:a16="http://schemas.microsoft.com/office/drawing/2014/main" id="{DDDF1F66-DA3A-1E9E-183A-4FB86FC67F15}"/>
              </a:ext>
            </a:extLst>
          </p:cNvPr>
          <p:cNvSpPr>
            <a:spLocks noGrp="1"/>
          </p:cNvSpPr>
          <p:nvPr>
            <p:ph idx="1"/>
          </p:nvPr>
        </p:nvSpPr>
        <p:spPr>
          <a:xfrm>
            <a:off x="4114800" y="4647060"/>
            <a:ext cx="7552114" cy="1382807"/>
          </a:xfrm>
        </p:spPr>
        <p:txBody>
          <a:bodyPr rtlCol="0"/>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rtl="0"/>
            <a:r>
              <a:rPr lang="es"/>
              <a:t>Haga clic para modificar los estilos de texto del patrón</a:t>
            </a:r>
          </a:p>
          <a:p>
            <a:pPr lvl="1" rtl="0"/>
            <a:r>
              <a:rPr lang="es"/>
              <a:t>Segundo nivel</a:t>
            </a:r>
          </a:p>
          <a:p>
            <a:pPr lvl="2" rtl="0"/>
            <a:r>
              <a:rPr lang="es"/>
              <a:t>Tercer nivel</a:t>
            </a:r>
          </a:p>
          <a:p>
            <a:pPr lvl="3" rtl="0"/>
            <a:r>
              <a:rPr lang="es"/>
              <a:t>Cuarto nivel</a:t>
            </a:r>
          </a:p>
          <a:p>
            <a:pPr lvl="4" rtl="0"/>
            <a:r>
              <a:rPr lang="es"/>
              <a:t>Quinto nivel</a:t>
            </a:r>
            <a:endParaRPr lang="en-US" dirty="0"/>
          </a:p>
        </p:txBody>
      </p:sp>
      <p:sp>
        <p:nvSpPr>
          <p:cNvPr id="5" name="Marcador de pie de página 4">
            <a:extLst>
              <a:ext uri="{FF2B5EF4-FFF2-40B4-BE49-F238E27FC236}">
                <a16:creationId xmlns:a16="http://schemas.microsoft.com/office/drawing/2014/main" id="{A1D27EA8-C1D8-B105-9F54-16985594DB0A}"/>
              </a:ext>
            </a:extLst>
          </p:cNvPr>
          <p:cNvSpPr>
            <a:spLocks noGrp="1"/>
          </p:cNvSpPr>
          <p:nvPr>
            <p:ph type="ftr" sz="quarter" idx="11"/>
          </p:nvPr>
        </p:nvSpPr>
        <p:spPr>
          <a:noFill/>
        </p:spPr>
        <p:txBody>
          <a:bodyPr rtlCol="0"/>
          <a:lstStyle/>
          <a:p>
            <a:pPr rtl="0"/>
            <a:r>
              <a:rPr lang="es"/>
              <a:t>Ejemplo de texto de pie de página</a:t>
            </a:r>
          </a:p>
        </p:txBody>
      </p:sp>
      <p:sp>
        <p:nvSpPr>
          <p:cNvPr id="4" name="Marcador de fecha 3">
            <a:extLst>
              <a:ext uri="{FF2B5EF4-FFF2-40B4-BE49-F238E27FC236}">
                <a16:creationId xmlns:a16="http://schemas.microsoft.com/office/drawing/2014/main" id="{4C64A704-5499-D0F7-F550-5994C49F8C26}"/>
              </a:ext>
            </a:extLst>
          </p:cNvPr>
          <p:cNvSpPr>
            <a:spLocks noGrp="1"/>
          </p:cNvSpPr>
          <p:nvPr>
            <p:ph type="dt" sz="half" idx="10"/>
          </p:nvPr>
        </p:nvSpPr>
        <p:spPr>
          <a:xfrm>
            <a:off x="10058400" y="6029868"/>
            <a:ext cx="1179576" cy="365125"/>
          </a:xfrm>
          <a:noFill/>
        </p:spPr>
        <p:txBody>
          <a:bodyPr rtlCol="0"/>
          <a:lstStyle/>
          <a:p>
            <a:pPr rtl="0"/>
            <a:r>
              <a:rPr lang="en-US"/>
              <a:t>11/8/2025</a:t>
            </a:r>
          </a:p>
        </p:txBody>
      </p:sp>
      <p:sp>
        <p:nvSpPr>
          <p:cNvPr id="6" name="Marcador de número de diapositiva 5">
            <a:extLst>
              <a:ext uri="{FF2B5EF4-FFF2-40B4-BE49-F238E27FC236}">
                <a16:creationId xmlns:a16="http://schemas.microsoft.com/office/drawing/2014/main" id="{AD2F2DDE-AF7B-917E-704F-1E12AB9BFFCD}"/>
              </a:ext>
            </a:extLst>
          </p:cNvPr>
          <p:cNvSpPr>
            <a:spLocks noGrp="1"/>
          </p:cNvSpPr>
          <p:nvPr>
            <p:ph type="sldNum" sz="quarter" idx="12"/>
          </p:nvPr>
        </p:nvSpPr>
        <p:spPr>
          <a:xfrm>
            <a:off x="11237542" y="6029868"/>
            <a:ext cx="429372" cy="365125"/>
          </a:xfrm>
          <a:noFill/>
        </p:spPr>
        <p:txBody>
          <a:bodyPr rtlCol="0"/>
          <a:lstStyle/>
          <a:p>
            <a:pPr rtl="0"/>
            <a:fld id="{27F8DDA4-3B80-4E8A-A8F5-521F73BF9127}" type="slidenum">
              <a:rPr lang="en-US" smtClean="0"/>
              <a:t>‹Nº›</a:t>
            </a:fld>
            <a:endParaRPr lang="en-US"/>
          </a:p>
        </p:txBody>
      </p:sp>
    </p:spTree>
    <p:extLst>
      <p:ext uri="{BB962C8B-B14F-4D97-AF65-F5344CB8AC3E}">
        <p14:creationId xmlns:p14="http://schemas.microsoft.com/office/powerpoint/2010/main" val="163849383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Contenido con imagen 13">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1917DD-3691-27F7-68C8-EACE32AEAF6A}"/>
              </a:ext>
            </a:extLst>
          </p:cNvPr>
          <p:cNvSpPr>
            <a:spLocks noGrp="1"/>
          </p:cNvSpPr>
          <p:nvPr>
            <p:ph type="title" hasCustomPrompt="1"/>
          </p:nvPr>
        </p:nvSpPr>
        <p:spPr>
          <a:xfrm>
            <a:off x="603504" y="3429000"/>
            <a:ext cx="3081528" cy="2438400"/>
          </a:xfrm>
          <a:noFill/>
        </p:spPr>
        <p:txBody>
          <a:bodyPr rtlCol="0" anchor="t"/>
          <a:lstStyle>
            <a:lvl1pPr>
              <a:defRPr/>
            </a:lvl1pPr>
          </a:lstStyle>
          <a:p>
            <a:pPr rtl="0"/>
            <a:r>
              <a:rPr lang="es"/>
              <a:t>Haga clic para modificar el estilo de título del patrón</a:t>
            </a:r>
          </a:p>
        </p:txBody>
      </p:sp>
      <p:sp>
        <p:nvSpPr>
          <p:cNvPr id="16" name="Marcador de posición de imagen 15">
            <a:extLst>
              <a:ext uri="{FF2B5EF4-FFF2-40B4-BE49-F238E27FC236}">
                <a16:creationId xmlns:a16="http://schemas.microsoft.com/office/drawing/2014/main" id="{16CAFF7D-6BAD-AE1B-CFE3-A9AB4D8667C6}"/>
              </a:ext>
            </a:extLst>
          </p:cNvPr>
          <p:cNvSpPr>
            <a:spLocks noGrp="1"/>
          </p:cNvSpPr>
          <p:nvPr>
            <p:ph type="pic" sz="quarter" idx="13" hasCustomPrompt="1"/>
          </p:nvPr>
        </p:nvSpPr>
        <p:spPr>
          <a:xfrm>
            <a:off x="0" y="0"/>
            <a:ext cx="12191999" cy="2895600"/>
          </a:xfrm>
          <a:blipFill>
            <a:blip r:embed="rId2">
              <a:alphaModFix amt="70000"/>
            </a:blip>
            <a:stretch>
              <a:fillRect/>
            </a:stretch>
          </a:blipFill>
        </p:spPr>
        <p:txBody>
          <a:bodyPr rtlCol="0"/>
          <a:lstStyle>
            <a:lvl1pPr marL="0" indent="0">
              <a:buNone/>
              <a:defRPr/>
            </a:lvl1pPr>
          </a:lstStyle>
          <a:p>
            <a:pPr rtl="0"/>
            <a:r>
              <a:rPr lang="es"/>
              <a:t> </a:t>
            </a:r>
          </a:p>
        </p:txBody>
      </p:sp>
      <p:sp>
        <p:nvSpPr>
          <p:cNvPr id="3" name="Marcador de contenido 2">
            <a:extLst>
              <a:ext uri="{FF2B5EF4-FFF2-40B4-BE49-F238E27FC236}">
                <a16:creationId xmlns:a16="http://schemas.microsoft.com/office/drawing/2014/main" id="{DDDF1F66-DA3A-1E9E-183A-4FB86FC67F15}"/>
              </a:ext>
            </a:extLst>
          </p:cNvPr>
          <p:cNvSpPr>
            <a:spLocks noGrp="1"/>
          </p:cNvSpPr>
          <p:nvPr>
            <p:ph idx="1"/>
          </p:nvPr>
        </p:nvSpPr>
        <p:spPr>
          <a:xfrm>
            <a:off x="4114799" y="3429000"/>
            <a:ext cx="7391401" cy="2438400"/>
          </a:xfrm>
        </p:spPr>
        <p:txBody>
          <a:bodyPr rtlCol="0"/>
          <a:lstStyle/>
          <a:p>
            <a:pPr lvl="0" rtl="0"/>
            <a:r>
              <a:rPr lang="es"/>
              <a:t>Haga clic para modificar los estilos de texto del patrón</a:t>
            </a:r>
          </a:p>
          <a:p>
            <a:pPr lvl="1" rtl="0"/>
            <a:r>
              <a:rPr lang="es"/>
              <a:t>Segundo nivel</a:t>
            </a:r>
          </a:p>
          <a:p>
            <a:pPr lvl="2" rtl="0"/>
            <a:r>
              <a:rPr lang="es"/>
              <a:t>Tercer nivel</a:t>
            </a:r>
          </a:p>
          <a:p>
            <a:pPr lvl="3" rtl="0"/>
            <a:r>
              <a:rPr lang="es"/>
              <a:t>Cuarto nivel</a:t>
            </a:r>
          </a:p>
          <a:p>
            <a:pPr lvl="4" rtl="0"/>
            <a:r>
              <a:rPr lang="es"/>
              <a:t>Quinto nivel</a:t>
            </a:r>
            <a:endParaRPr lang="en-US" dirty="0"/>
          </a:p>
        </p:txBody>
      </p:sp>
      <p:sp>
        <p:nvSpPr>
          <p:cNvPr id="5" name="Marcador de pie de página 4">
            <a:extLst>
              <a:ext uri="{FF2B5EF4-FFF2-40B4-BE49-F238E27FC236}">
                <a16:creationId xmlns:a16="http://schemas.microsoft.com/office/drawing/2014/main" id="{A1D27EA8-C1D8-B105-9F54-16985594DB0A}"/>
              </a:ext>
            </a:extLst>
          </p:cNvPr>
          <p:cNvSpPr>
            <a:spLocks noGrp="1"/>
          </p:cNvSpPr>
          <p:nvPr>
            <p:ph type="ftr" sz="quarter" idx="11"/>
          </p:nvPr>
        </p:nvSpPr>
        <p:spPr/>
        <p:txBody>
          <a:bodyPr rtlCol="0"/>
          <a:lstStyle/>
          <a:p>
            <a:pPr rtl="0"/>
            <a:r>
              <a:rPr lang="es"/>
              <a:t>Ejemplo de Texto de pie de página</a:t>
            </a:r>
          </a:p>
        </p:txBody>
      </p:sp>
      <p:sp>
        <p:nvSpPr>
          <p:cNvPr id="4" name="Marcador de fecha 3">
            <a:extLst>
              <a:ext uri="{FF2B5EF4-FFF2-40B4-BE49-F238E27FC236}">
                <a16:creationId xmlns:a16="http://schemas.microsoft.com/office/drawing/2014/main" id="{4C64A704-5499-D0F7-F550-5994C49F8C26}"/>
              </a:ext>
            </a:extLst>
          </p:cNvPr>
          <p:cNvSpPr>
            <a:spLocks noGrp="1"/>
          </p:cNvSpPr>
          <p:nvPr>
            <p:ph type="dt" sz="half" idx="10"/>
          </p:nvPr>
        </p:nvSpPr>
        <p:spPr>
          <a:xfrm>
            <a:off x="10058400" y="6029868"/>
            <a:ext cx="1179576" cy="365125"/>
          </a:xfrm>
        </p:spPr>
        <p:txBody>
          <a:bodyPr rtlCol="0"/>
          <a:lstStyle/>
          <a:p>
            <a:pPr rtl="0"/>
            <a:r>
              <a:rPr lang="en-US"/>
              <a:t>11/8/2025</a:t>
            </a:r>
          </a:p>
        </p:txBody>
      </p:sp>
      <p:sp>
        <p:nvSpPr>
          <p:cNvPr id="6" name="Marcador de número de diapositiva 5">
            <a:extLst>
              <a:ext uri="{FF2B5EF4-FFF2-40B4-BE49-F238E27FC236}">
                <a16:creationId xmlns:a16="http://schemas.microsoft.com/office/drawing/2014/main" id="{AD2F2DDE-AF7B-917E-704F-1E12AB9BFFCD}"/>
              </a:ext>
            </a:extLst>
          </p:cNvPr>
          <p:cNvSpPr>
            <a:spLocks noGrp="1"/>
          </p:cNvSpPr>
          <p:nvPr>
            <p:ph type="sldNum" sz="quarter" idx="12"/>
          </p:nvPr>
        </p:nvSpPr>
        <p:spPr>
          <a:xfrm>
            <a:off x="11241368" y="6029868"/>
            <a:ext cx="429372" cy="365125"/>
          </a:xfrm>
        </p:spPr>
        <p:txBody>
          <a:bodyPr rtlCol="0"/>
          <a:lstStyle/>
          <a:p>
            <a:pPr rtl="0"/>
            <a:fld id="{27F8DDA4-3B80-4E8A-A8F5-521F73BF9127}" type="slidenum">
              <a:rPr lang="en-US" smtClean="0"/>
              <a:t>‹Nº›</a:t>
            </a:fld>
            <a:endParaRPr lang="en-US"/>
          </a:p>
        </p:txBody>
      </p:sp>
    </p:spTree>
    <p:extLst>
      <p:ext uri="{BB962C8B-B14F-4D97-AF65-F5344CB8AC3E}">
        <p14:creationId xmlns:p14="http://schemas.microsoft.com/office/powerpoint/2010/main" val="196316600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Contenido con imagen 14">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1917DD-3691-27F7-68C8-EACE32AEAF6A}"/>
              </a:ext>
            </a:extLst>
          </p:cNvPr>
          <p:cNvSpPr>
            <a:spLocks noGrp="1"/>
          </p:cNvSpPr>
          <p:nvPr>
            <p:ph type="title" hasCustomPrompt="1"/>
          </p:nvPr>
        </p:nvSpPr>
        <p:spPr>
          <a:xfrm>
            <a:off x="603504" y="641214"/>
            <a:ext cx="3072384" cy="2775858"/>
          </a:xfrm>
          <a:noFill/>
        </p:spPr>
        <p:txBody>
          <a:bodyPr rtlCol="0" anchor="t"/>
          <a:lstStyle>
            <a:lvl1pPr>
              <a:defRPr/>
            </a:lvl1pPr>
          </a:lstStyle>
          <a:p>
            <a:pPr rtl="0"/>
            <a:r>
              <a:rPr lang="es"/>
              <a:t>Haga clic para modificar el estilo de título del patrón</a:t>
            </a:r>
          </a:p>
        </p:txBody>
      </p:sp>
      <p:sp>
        <p:nvSpPr>
          <p:cNvPr id="3" name="Marcador de contenido 2">
            <a:extLst>
              <a:ext uri="{FF2B5EF4-FFF2-40B4-BE49-F238E27FC236}">
                <a16:creationId xmlns:a16="http://schemas.microsoft.com/office/drawing/2014/main" id="{DDDF1F66-DA3A-1E9E-183A-4FB86FC67F15}"/>
              </a:ext>
            </a:extLst>
          </p:cNvPr>
          <p:cNvSpPr>
            <a:spLocks noGrp="1"/>
          </p:cNvSpPr>
          <p:nvPr>
            <p:ph idx="1"/>
          </p:nvPr>
        </p:nvSpPr>
        <p:spPr>
          <a:xfrm>
            <a:off x="4114799" y="618269"/>
            <a:ext cx="7471769" cy="2810731"/>
          </a:xfrm>
        </p:spPr>
        <p:txBody>
          <a:bodyPr rtlCol="0"/>
          <a:lstStyle/>
          <a:p>
            <a:pPr lvl="0" rtl="0"/>
            <a:r>
              <a:rPr lang="es"/>
              <a:t>Haga clic para modificar los estilos de texto del patrón</a:t>
            </a:r>
          </a:p>
          <a:p>
            <a:pPr lvl="1" rtl="0"/>
            <a:r>
              <a:rPr lang="es"/>
              <a:t>Segundo nivel</a:t>
            </a:r>
          </a:p>
          <a:p>
            <a:pPr lvl="2" rtl="0"/>
            <a:r>
              <a:rPr lang="es"/>
              <a:t>Tercer nivel</a:t>
            </a:r>
          </a:p>
          <a:p>
            <a:pPr lvl="3" rtl="0"/>
            <a:r>
              <a:rPr lang="es"/>
              <a:t>Cuarto nivel</a:t>
            </a:r>
          </a:p>
          <a:p>
            <a:pPr lvl="4" rtl="0"/>
            <a:r>
              <a:rPr lang="es"/>
              <a:t>Quinto nivel</a:t>
            </a:r>
            <a:endParaRPr lang="en-US" dirty="0"/>
          </a:p>
        </p:txBody>
      </p:sp>
      <p:sp>
        <p:nvSpPr>
          <p:cNvPr id="5" name="Marcador de pie de página 4">
            <a:extLst>
              <a:ext uri="{FF2B5EF4-FFF2-40B4-BE49-F238E27FC236}">
                <a16:creationId xmlns:a16="http://schemas.microsoft.com/office/drawing/2014/main" id="{A1D27EA8-C1D8-B105-9F54-16985594DB0A}"/>
              </a:ext>
            </a:extLst>
          </p:cNvPr>
          <p:cNvSpPr>
            <a:spLocks noGrp="1"/>
          </p:cNvSpPr>
          <p:nvPr>
            <p:ph type="ftr" sz="quarter" idx="11"/>
          </p:nvPr>
        </p:nvSpPr>
        <p:spPr>
          <a:xfrm>
            <a:off x="605431" y="3551884"/>
            <a:ext cx="1907799" cy="365125"/>
          </a:xfrm>
          <a:noFill/>
        </p:spPr>
        <p:txBody>
          <a:bodyPr rtlCol="0"/>
          <a:lstStyle/>
          <a:p>
            <a:pPr rtl="0"/>
            <a:r>
              <a:rPr lang="es"/>
              <a:t>Ejemplo de Texto de pie de página</a:t>
            </a:r>
          </a:p>
        </p:txBody>
      </p:sp>
      <p:sp>
        <p:nvSpPr>
          <p:cNvPr id="4" name="Marcador de fecha 3">
            <a:extLst>
              <a:ext uri="{FF2B5EF4-FFF2-40B4-BE49-F238E27FC236}">
                <a16:creationId xmlns:a16="http://schemas.microsoft.com/office/drawing/2014/main" id="{4C64A704-5499-D0F7-F550-5994C49F8C26}"/>
              </a:ext>
            </a:extLst>
          </p:cNvPr>
          <p:cNvSpPr>
            <a:spLocks noGrp="1"/>
          </p:cNvSpPr>
          <p:nvPr>
            <p:ph type="dt" sz="half" idx="10"/>
          </p:nvPr>
        </p:nvSpPr>
        <p:spPr>
          <a:xfrm>
            <a:off x="10058400" y="3551884"/>
            <a:ext cx="1179576" cy="365125"/>
          </a:xfrm>
          <a:noFill/>
        </p:spPr>
        <p:txBody>
          <a:bodyPr rtlCol="0"/>
          <a:lstStyle/>
          <a:p>
            <a:pPr rtl="0"/>
            <a:r>
              <a:rPr lang="en-US"/>
              <a:t>11/8/2025</a:t>
            </a:r>
          </a:p>
        </p:txBody>
      </p:sp>
      <p:sp>
        <p:nvSpPr>
          <p:cNvPr id="6" name="Marcador de número de diapositiva 5">
            <a:extLst>
              <a:ext uri="{FF2B5EF4-FFF2-40B4-BE49-F238E27FC236}">
                <a16:creationId xmlns:a16="http://schemas.microsoft.com/office/drawing/2014/main" id="{AD2F2DDE-AF7B-917E-704F-1E12AB9BFFCD}"/>
              </a:ext>
            </a:extLst>
          </p:cNvPr>
          <p:cNvSpPr>
            <a:spLocks noGrp="1"/>
          </p:cNvSpPr>
          <p:nvPr>
            <p:ph type="sldNum" sz="quarter" idx="12"/>
          </p:nvPr>
        </p:nvSpPr>
        <p:spPr>
          <a:xfrm>
            <a:off x="11241368" y="3551884"/>
            <a:ext cx="429372" cy="365125"/>
          </a:xfrm>
          <a:noFill/>
        </p:spPr>
        <p:txBody>
          <a:bodyPr rtlCol="0"/>
          <a:lstStyle/>
          <a:p>
            <a:pPr rtl="0"/>
            <a:fld id="{27F8DDA4-3B80-4E8A-A8F5-521F73BF9127}" type="slidenum">
              <a:rPr lang="en-US" smtClean="0"/>
              <a:t>‹Nº›</a:t>
            </a:fld>
            <a:endParaRPr lang="en-US"/>
          </a:p>
        </p:txBody>
      </p:sp>
      <p:sp>
        <p:nvSpPr>
          <p:cNvPr id="16" name="Marcador de posición de imagen 15">
            <a:extLst>
              <a:ext uri="{FF2B5EF4-FFF2-40B4-BE49-F238E27FC236}">
                <a16:creationId xmlns:a16="http://schemas.microsoft.com/office/drawing/2014/main" id="{16CAFF7D-6BAD-AE1B-CFE3-A9AB4D8667C6}"/>
              </a:ext>
            </a:extLst>
          </p:cNvPr>
          <p:cNvSpPr>
            <a:spLocks noGrp="1"/>
          </p:cNvSpPr>
          <p:nvPr>
            <p:ph type="pic" sz="quarter" idx="13" hasCustomPrompt="1"/>
          </p:nvPr>
        </p:nvSpPr>
        <p:spPr>
          <a:xfrm>
            <a:off x="0" y="4114800"/>
            <a:ext cx="12191999" cy="2743200"/>
          </a:xfrm>
          <a:blipFill>
            <a:blip r:embed="rId2">
              <a:alphaModFix amt="70000"/>
            </a:blip>
            <a:stretch>
              <a:fillRect/>
            </a:stretch>
          </a:blipFill>
        </p:spPr>
        <p:txBody>
          <a:bodyPr rtlCol="0"/>
          <a:lstStyle>
            <a:lvl1pPr marL="0" indent="0">
              <a:buNone/>
              <a:defRPr/>
            </a:lvl1pPr>
          </a:lstStyle>
          <a:p>
            <a:pPr rtl="0"/>
            <a:r>
              <a:rPr lang="es"/>
              <a:t> </a:t>
            </a:r>
          </a:p>
        </p:txBody>
      </p:sp>
    </p:spTree>
    <p:extLst>
      <p:ext uri="{BB962C8B-B14F-4D97-AF65-F5344CB8AC3E}">
        <p14:creationId xmlns:p14="http://schemas.microsoft.com/office/powerpoint/2010/main" val="166848161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Contenido con imagen 15">
    <p:spTree>
      <p:nvGrpSpPr>
        <p:cNvPr id="1" name=""/>
        <p:cNvGrpSpPr/>
        <p:nvPr/>
      </p:nvGrpSpPr>
      <p:grpSpPr>
        <a:xfrm>
          <a:off x="0" y="0"/>
          <a:ext cx="0" cy="0"/>
          <a:chOff x="0" y="0"/>
          <a:chExt cx="0" cy="0"/>
        </a:xfrm>
      </p:grpSpPr>
      <p:sp>
        <p:nvSpPr>
          <p:cNvPr id="11" name="Marcador de posición de imagen 10">
            <a:extLst>
              <a:ext uri="{FF2B5EF4-FFF2-40B4-BE49-F238E27FC236}">
                <a16:creationId xmlns:a16="http://schemas.microsoft.com/office/drawing/2014/main" id="{B95E85AE-6D30-80EB-DDF8-337E49DD6E5B}"/>
              </a:ext>
            </a:extLst>
          </p:cNvPr>
          <p:cNvSpPr>
            <a:spLocks noGrp="1"/>
          </p:cNvSpPr>
          <p:nvPr>
            <p:ph type="pic" sz="quarter" idx="13" hasCustomPrompt="1"/>
          </p:nvPr>
        </p:nvSpPr>
        <p:spPr>
          <a:xfrm>
            <a:off x="685800" y="1371599"/>
            <a:ext cx="6705602" cy="4191001"/>
          </a:xfrm>
          <a:blipFill>
            <a:blip r:embed="rId2">
              <a:alphaModFix amt="70000"/>
            </a:blip>
            <a:stretch>
              <a:fillRect/>
            </a:stretch>
          </a:blipFill>
        </p:spPr>
        <p:txBody>
          <a:bodyPr rtlCol="0"/>
          <a:lstStyle>
            <a:lvl1pPr marL="0" indent="0">
              <a:buNone/>
              <a:defRPr/>
            </a:lvl1pPr>
          </a:lstStyle>
          <a:p>
            <a:pPr rtl="0"/>
            <a:r>
              <a:rPr lang="es"/>
              <a:t> </a:t>
            </a:r>
          </a:p>
        </p:txBody>
      </p:sp>
      <p:sp>
        <p:nvSpPr>
          <p:cNvPr id="2" name="Título 1">
            <a:extLst>
              <a:ext uri="{FF2B5EF4-FFF2-40B4-BE49-F238E27FC236}">
                <a16:creationId xmlns:a16="http://schemas.microsoft.com/office/drawing/2014/main" id="{421917DD-3691-27F7-68C8-EACE32AEAF6A}"/>
              </a:ext>
            </a:extLst>
          </p:cNvPr>
          <p:cNvSpPr>
            <a:spLocks noGrp="1"/>
          </p:cNvSpPr>
          <p:nvPr>
            <p:ph type="title"/>
          </p:nvPr>
        </p:nvSpPr>
        <p:spPr>
          <a:xfrm>
            <a:off x="603504" y="313943"/>
            <a:ext cx="4939201" cy="1281526"/>
          </a:xfrm>
        </p:spPr>
        <p:txBody>
          <a:bodyPr tIns="91440" bIns="137160" rtlCol="0"/>
          <a:lstStyle>
            <a:lvl1pPr>
              <a:defRPr/>
            </a:lvl1pPr>
          </a:lstStyle>
          <a:p>
            <a:pPr rtl="0"/>
            <a:r>
              <a:rPr lang="es"/>
              <a:t>Haga clic para modificar el estilo de título del patrón</a:t>
            </a:r>
            <a:endParaRPr lang="en-US" dirty="0"/>
          </a:p>
        </p:txBody>
      </p:sp>
      <p:sp>
        <p:nvSpPr>
          <p:cNvPr id="3" name="Marcador de contenido 2">
            <a:extLst>
              <a:ext uri="{FF2B5EF4-FFF2-40B4-BE49-F238E27FC236}">
                <a16:creationId xmlns:a16="http://schemas.microsoft.com/office/drawing/2014/main" id="{DDDF1F66-DA3A-1E9E-183A-4FB86FC67F15}"/>
              </a:ext>
            </a:extLst>
          </p:cNvPr>
          <p:cNvSpPr>
            <a:spLocks noGrp="1"/>
          </p:cNvSpPr>
          <p:nvPr>
            <p:ph idx="1"/>
          </p:nvPr>
        </p:nvSpPr>
        <p:spPr>
          <a:xfrm>
            <a:off x="7959144" y="1266426"/>
            <a:ext cx="3547056" cy="4296174"/>
          </a:xfrm>
        </p:spPr>
        <p:txBody>
          <a:bodyPr rtlCol="0"/>
          <a:lstStyle/>
          <a:p>
            <a:pPr lvl="0" rtl="0"/>
            <a:r>
              <a:rPr lang="es"/>
              <a:t>Haga clic para modificar los estilos de texto del patrón</a:t>
            </a:r>
          </a:p>
          <a:p>
            <a:pPr lvl="1" rtl="0"/>
            <a:r>
              <a:rPr lang="es"/>
              <a:t>Segundo nivel</a:t>
            </a:r>
          </a:p>
          <a:p>
            <a:pPr lvl="2" rtl="0"/>
            <a:r>
              <a:rPr lang="es"/>
              <a:t>Tercer nivel</a:t>
            </a:r>
          </a:p>
          <a:p>
            <a:pPr lvl="3" rtl="0"/>
            <a:r>
              <a:rPr lang="es"/>
              <a:t>Cuarto nivel</a:t>
            </a:r>
          </a:p>
          <a:p>
            <a:pPr lvl="4" rtl="0"/>
            <a:r>
              <a:rPr lang="es"/>
              <a:t>Quinto nivel</a:t>
            </a:r>
            <a:endParaRPr lang="en-US" dirty="0"/>
          </a:p>
        </p:txBody>
      </p:sp>
      <p:sp>
        <p:nvSpPr>
          <p:cNvPr id="5" name="Marcador de pie de página 4">
            <a:extLst>
              <a:ext uri="{FF2B5EF4-FFF2-40B4-BE49-F238E27FC236}">
                <a16:creationId xmlns:a16="http://schemas.microsoft.com/office/drawing/2014/main" id="{A1D27EA8-C1D8-B105-9F54-16985594DB0A}"/>
              </a:ext>
            </a:extLst>
          </p:cNvPr>
          <p:cNvSpPr>
            <a:spLocks noGrp="1"/>
          </p:cNvSpPr>
          <p:nvPr>
            <p:ph type="ftr" sz="quarter" idx="11"/>
          </p:nvPr>
        </p:nvSpPr>
        <p:spPr/>
        <p:txBody>
          <a:bodyPr rtlCol="0"/>
          <a:lstStyle/>
          <a:p>
            <a:pPr rtl="0"/>
            <a:r>
              <a:rPr lang="es"/>
              <a:t>Ejemplo de Texto de pie de página</a:t>
            </a:r>
          </a:p>
        </p:txBody>
      </p:sp>
      <p:sp>
        <p:nvSpPr>
          <p:cNvPr id="4" name="Marcador de fecha 3">
            <a:extLst>
              <a:ext uri="{FF2B5EF4-FFF2-40B4-BE49-F238E27FC236}">
                <a16:creationId xmlns:a16="http://schemas.microsoft.com/office/drawing/2014/main" id="{4C64A704-5499-D0F7-F550-5994C49F8C26}"/>
              </a:ext>
            </a:extLst>
          </p:cNvPr>
          <p:cNvSpPr>
            <a:spLocks noGrp="1"/>
          </p:cNvSpPr>
          <p:nvPr>
            <p:ph type="dt" sz="half" idx="10"/>
          </p:nvPr>
        </p:nvSpPr>
        <p:spPr/>
        <p:txBody>
          <a:bodyPr rtlCol="0"/>
          <a:lstStyle/>
          <a:p>
            <a:pPr rtl="0"/>
            <a:r>
              <a:rPr lang="en-US"/>
              <a:t>11/8/2025</a:t>
            </a:r>
          </a:p>
        </p:txBody>
      </p:sp>
      <p:sp>
        <p:nvSpPr>
          <p:cNvPr id="6" name="Marcador de número de diapositiva 5">
            <a:extLst>
              <a:ext uri="{FF2B5EF4-FFF2-40B4-BE49-F238E27FC236}">
                <a16:creationId xmlns:a16="http://schemas.microsoft.com/office/drawing/2014/main" id="{AD2F2DDE-AF7B-917E-704F-1E12AB9BFFCD}"/>
              </a:ext>
            </a:extLst>
          </p:cNvPr>
          <p:cNvSpPr>
            <a:spLocks noGrp="1"/>
          </p:cNvSpPr>
          <p:nvPr>
            <p:ph type="sldNum" sz="quarter" idx="12"/>
          </p:nvPr>
        </p:nvSpPr>
        <p:spPr/>
        <p:txBody>
          <a:bodyPr rtlCol="0"/>
          <a:lstStyle/>
          <a:p>
            <a:pPr rtl="0"/>
            <a:fld id="{27F8DDA4-3B80-4E8A-A8F5-521F73BF9127}" type="slidenum">
              <a:rPr lang="en-US" smtClean="0"/>
              <a:t>‹Nº›</a:t>
            </a:fld>
            <a:endParaRPr lang="en-US"/>
          </a:p>
        </p:txBody>
      </p:sp>
    </p:spTree>
    <p:extLst>
      <p:ext uri="{BB962C8B-B14F-4D97-AF65-F5344CB8AC3E}">
        <p14:creationId xmlns:p14="http://schemas.microsoft.com/office/powerpoint/2010/main" val="398778231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Contenido con imagen 16">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1917DD-3691-27F7-68C8-EACE32AEAF6A}"/>
              </a:ext>
            </a:extLst>
          </p:cNvPr>
          <p:cNvSpPr>
            <a:spLocks noGrp="1"/>
          </p:cNvSpPr>
          <p:nvPr>
            <p:ph type="title"/>
          </p:nvPr>
        </p:nvSpPr>
        <p:spPr>
          <a:xfrm>
            <a:off x="603505" y="337062"/>
            <a:ext cx="6787898" cy="845931"/>
          </a:xfrm>
        </p:spPr>
        <p:txBody>
          <a:bodyPr tIns="91440" bIns="91440" rtlCol="0"/>
          <a:lstStyle>
            <a:lvl1pPr>
              <a:defRPr/>
            </a:lvl1pPr>
          </a:lstStyle>
          <a:p>
            <a:pPr rtl="0"/>
            <a:r>
              <a:rPr lang="es"/>
              <a:t>Haga clic para modificar el estilo de título del patrón</a:t>
            </a:r>
            <a:endParaRPr lang="en-US" dirty="0"/>
          </a:p>
        </p:txBody>
      </p:sp>
      <p:sp>
        <p:nvSpPr>
          <p:cNvPr id="5" name="Marcador de pie de página 4">
            <a:extLst>
              <a:ext uri="{FF2B5EF4-FFF2-40B4-BE49-F238E27FC236}">
                <a16:creationId xmlns:a16="http://schemas.microsoft.com/office/drawing/2014/main" id="{A1D27EA8-C1D8-B105-9F54-16985594DB0A}"/>
              </a:ext>
            </a:extLst>
          </p:cNvPr>
          <p:cNvSpPr>
            <a:spLocks noGrp="1"/>
          </p:cNvSpPr>
          <p:nvPr>
            <p:ph type="ftr" sz="quarter" idx="11"/>
          </p:nvPr>
        </p:nvSpPr>
        <p:spPr>
          <a:xfrm>
            <a:off x="9705468" y="637706"/>
            <a:ext cx="1907799" cy="365125"/>
          </a:xfrm>
        </p:spPr>
        <p:txBody>
          <a:bodyPr rtlCol="0" anchor="t"/>
          <a:lstStyle>
            <a:lvl1pPr algn="r">
              <a:defRPr/>
            </a:lvl1pPr>
          </a:lstStyle>
          <a:p>
            <a:pPr rtl="0"/>
            <a:r>
              <a:rPr lang="es"/>
              <a:t>Ejemplo de texto de pie de página</a:t>
            </a:r>
          </a:p>
        </p:txBody>
      </p:sp>
      <p:sp>
        <p:nvSpPr>
          <p:cNvPr id="11" name="Marcador de posición de imagen 10">
            <a:extLst>
              <a:ext uri="{FF2B5EF4-FFF2-40B4-BE49-F238E27FC236}">
                <a16:creationId xmlns:a16="http://schemas.microsoft.com/office/drawing/2014/main" id="{B95E85AE-6D30-80EB-DDF8-337E49DD6E5B}"/>
              </a:ext>
            </a:extLst>
          </p:cNvPr>
          <p:cNvSpPr>
            <a:spLocks noGrp="1"/>
          </p:cNvSpPr>
          <p:nvPr>
            <p:ph type="pic" sz="quarter" idx="13" hasCustomPrompt="1"/>
          </p:nvPr>
        </p:nvSpPr>
        <p:spPr>
          <a:xfrm>
            <a:off x="0" y="1371600"/>
            <a:ext cx="7391402" cy="5486400"/>
          </a:xfrm>
          <a:blipFill>
            <a:blip r:embed="rId2">
              <a:alphaModFix amt="70000"/>
            </a:blip>
            <a:stretch>
              <a:fillRect/>
            </a:stretch>
          </a:blipFill>
        </p:spPr>
        <p:txBody>
          <a:bodyPr rtlCol="0"/>
          <a:lstStyle>
            <a:lvl1pPr marL="0" indent="0">
              <a:buNone/>
              <a:defRPr/>
            </a:lvl1pPr>
          </a:lstStyle>
          <a:p>
            <a:pPr rtl="0"/>
            <a:r>
              <a:rPr lang="es"/>
              <a:t> </a:t>
            </a:r>
          </a:p>
        </p:txBody>
      </p:sp>
      <p:sp>
        <p:nvSpPr>
          <p:cNvPr id="3" name="Marcador de contenido 2">
            <a:extLst>
              <a:ext uri="{FF2B5EF4-FFF2-40B4-BE49-F238E27FC236}">
                <a16:creationId xmlns:a16="http://schemas.microsoft.com/office/drawing/2014/main" id="{DDDF1F66-DA3A-1E9E-183A-4FB86FC67F15}"/>
              </a:ext>
            </a:extLst>
          </p:cNvPr>
          <p:cNvSpPr>
            <a:spLocks noGrp="1"/>
          </p:cNvSpPr>
          <p:nvPr>
            <p:ph idx="1"/>
          </p:nvPr>
        </p:nvSpPr>
        <p:spPr>
          <a:xfrm>
            <a:off x="7966163" y="1266737"/>
            <a:ext cx="2894795" cy="4763131"/>
          </a:xfrm>
        </p:spPr>
        <p:txBody>
          <a:bodyPr rtlCol="0"/>
          <a:lstStyle/>
          <a:p>
            <a:pPr lvl="0" rtl="0"/>
            <a:r>
              <a:rPr lang="es"/>
              <a:t>Haga clic para modificar los estilos de texto del patrón</a:t>
            </a:r>
          </a:p>
          <a:p>
            <a:pPr lvl="1" rtl="0"/>
            <a:r>
              <a:rPr lang="es"/>
              <a:t>Segundo nivel</a:t>
            </a:r>
          </a:p>
          <a:p>
            <a:pPr lvl="2" rtl="0"/>
            <a:r>
              <a:rPr lang="es"/>
              <a:t>Tercer nivel</a:t>
            </a:r>
          </a:p>
          <a:p>
            <a:pPr lvl="3" rtl="0"/>
            <a:r>
              <a:rPr lang="es"/>
              <a:t>Cuarto nivel</a:t>
            </a:r>
          </a:p>
          <a:p>
            <a:pPr lvl="4" rtl="0"/>
            <a:r>
              <a:rPr lang="es"/>
              <a:t>Quinto nivel</a:t>
            </a:r>
            <a:endParaRPr lang="en-US" dirty="0"/>
          </a:p>
        </p:txBody>
      </p:sp>
      <p:sp>
        <p:nvSpPr>
          <p:cNvPr id="4" name="Marcador de fecha 3">
            <a:extLst>
              <a:ext uri="{FF2B5EF4-FFF2-40B4-BE49-F238E27FC236}">
                <a16:creationId xmlns:a16="http://schemas.microsoft.com/office/drawing/2014/main" id="{4C64A704-5499-D0F7-F550-5994C49F8C26}"/>
              </a:ext>
            </a:extLst>
          </p:cNvPr>
          <p:cNvSpPr>
            <a:spLocks noGrp="1"/>
          </p:cNvSpPr>
          <p:nvPr>
            <p:ph type="dt" sz="half" idx="10"/>
          </p:nvPr>
        </p:nvSpPr>
        <p:spPr/>
        <p:txBody>
          <a:bodyPr rtlCol="0"/>
          <a:lstStyle/>
          <a:p>
            <a:pPr rtl="0"/>
            <a:r>
              <a:rPr lang="en-US"/>
              <a:t>11/8/2025</a:t>
            </a:r>
          </a:p>
        </p:txBody>
      </p:sp>
      <p:sp>
        <p:nvSpPr>
          <p:cNvPr id="6" name="Marcador de número de diapositiva 5">
            <a:extLst>
              <a:ext uri="{FF2B5EF4-FFF2-40B4-BE49-F238E27FC236}">
                <a16:creationId xmlns:a16="http://schemas.microsoft.com/office/drawing/2014/main" id="{AD2F2DDE-AF7B-917E-704F-1E12AB9BFFCD}"/>
              </a:ext>
            </a:extLst>
          </p:cNvPr>
          <p:cNvSpPr>
            <a:spLocks noGrp="1"/>
          </p:cNvSpPr>
          <p:nvPr>
            <p:ph type="sldNum" sz="quarter" idx="12"/>
          </p:nvPr>
        </p:nvSpPr>
        <p:spPr/>
        <p:txBody>
          <a:bodyPr rtlCol="0"/>
          <a:lstStyle/>
          <a:p>
            <a:pPr rtl="0"/>
            <a:fld id="{27F8DDA4-3B80-4E8A-A8F5-521F73BF9127}" type="slidenum">
              <a:rPr lang="en-US" smtClean="0"/>
              <a:t>‹Nº›</a:t>
            </a:fld>
            <a:endParaRPr lang="en-US"/>
          </a:p>
        </p:txBody>
      </p:sp>
      <p:cxnSp>
        <p:nvCxnSpPr>
          <p:cNvPr id="12" name="Conector recto 11">
            <a:extLst>
              <a:ext uri="{FF2B5EF4-FFF2-40B4-BE49-F238E27FC236}">
                <a16:creationId xmlns:a16="http://schemas.microsoft.com/office/drawing/2014/main" id="{DF397562-DA4B-EE6B-8F6C-1CE4F33EBED1}"/>
              </a:ext>
              <a:ext uri="{C183D7F6-B498-43B3-948B-1728B52AA6E4}">
                <adec:decorative xmlns:adec="http://schemas.microsoft.com/office/drawing/2017/decorative" val="1"/>
              </a:ext>
            </a:extLst>
          </p:cNvPr>
          <p:cNvCxnSpPr>
            <a:cxnSpLocks/>
          </p:cNvCxnSpPr>
          <p:nvPr/>
        </p:nvCxnSpPr>
        <p:spPr>
          <a:xfrm>
            <a:off x="11502704" y="1028700"/>
            <a:ext cx="0" cy="4800600"/>
          </a:xfrm>
          <a:prstGeom prst="line">
            <a:avLst/>
          </a:prstGeom>
          <a:ln w="12700">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322533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p:cSld name="Contenido con imagen 17">
    <p:spTree>
      <p:nvGrpSpPr>
        <p:cNvPr id="1" name=""/>
        <p:cNvGrpSpPr/>
        <p:nvPr/>
      </p:nvGrpSpPr>
      <p:grpSpPr>
        <a:xfrm>
          <a:off x="0" y="0"/>
          <a:ext cx="0" cy="0"/>
          <a:chOff x="0" y="0"/>
          <a:chExt cx="0" cy="0"/>
        </a:xfrm>
      </p:grpSpPr>
      <p:cxnSp>
        <p:nvCxnSpPr>
          <p:cNvPr id="10" name="Conector recto 9">
            <a:extLst>
              <a:ext uri="{FF2B5EF4-FFF2-40B4-BE49-F238E27FC236}">
                <a16:creationId xmlns:a16="http://schemas.microsoft.com/office/drawing/2014/main" id="{C3A8EAE1-78C6-0829-9C7B-07BF40315667}"/>
              </a:ext>
              <a:ext uri="{C183D7F6-B498-43B3-948B-1728B52AA6E4}">
                <adec:decorative xmlns:adec="http://schemas.microsoft.com/office/drawing/2017/decorative" val="1"/>
              </a:ext>
            </a:extLst>
          </p:cNvPr>
          <p:cNvCxnSpPr>
            <a:cxnSpLocks/>
          </p:cNvCxnSpPr>
          <p:nvPr/>
        </p:nvCxnSpPr>
        <p:spPr>
          <a:xfrm>
            <a:off x="11506200" y="637890"/>
            <a:ext cx="0" cy="5572410"/>
          </a:xfrm>
          <a:prstGeom prst="line">
            <a:avLst/>
          </a:prstGeom>
          <a:ln w="12700">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sp>
        <p:nvSpPr>
          <p:cNvPr id="11" name="Marcador de posición de imagen 10">
            <a:extLst>
              <a:ext uri="{FF2B5EF4-FFF2-40B4-BE49-F238E27FC236}">
                <a16:creationId xmlns:a16="http://schemas.microsoft.com/office/drawing/2014/main" id="{B95E85AE-6D30-80EB-DDF8-337E49DD6E5B}"/>
              </a:ext>
            </a:extLst>
          </p:cNvPr>
          <p:cNvSpPr>
            <a:spLocks noGrp="1"/>
          </p:cNvSpPr>
          <p:nvPr>
            <p:ph type="pic" sz="quarter" idx="13" hasCustomPrompt="1"/>
          </p:nvPr>
        </p:nvSpPr>
        <p:spPr>
          <a:xfrm>
            <a:off x="0" y="0"/>
            <a:ext cx="4114801" cy="4114801"/>
          </a:xfrm>
          <a:blipFill>
            <a:blip r:embed="rId2">
              <a:alphaModFix amt="70000"/>
            </a:blip>
            <a:stretch>
              <a:fillRect/>
            </a:stretch>
          </a:blipFill>
        </p:spPr>
        <p:txBody>
          <a:bodyPr rtlCol="0"/>
          <a:lstStyle>
            <a:lvl1pPr marL="0" indent="0">
              <a:buNone/>
              <a:defRPr/>
            </a:lvl1pPr>
          </a:lstStyle>
          <a:p>
            <a:pPr rtl="0"/>
            <a:r>
              <a:rPr lang="es"/>
              <a:t> </a:t>
            </a:r>
          </a:p>
        </p:txBody>
      </p:sp>
      <p:sp>
        <p:nvSpPr>
          <p:cNvPr id="2" name="Título 1">
            <a:extLst>
              <a:ext uri="{FF2B5EF4-FFF2-40B4-BE49-F238E27FC236}">
                <a16:creationId xmlns:a16="http://schemas.microsoft.com/office/drawing/2014/main" id="{421917DD-3691-27F7-68C8-EACE32AEAF6A}"/>
              </a:ext>
            </a:extLst>
          </p:cNvPr>
          <p:cNvSpPr>
            <a:spLocks noGrp="1"/>
          </p:cNvSpPr>
          <p:nvPr>
            <p:ph type="title" hasCustomPrompt="1"/>
          </p:nvPr>
        </p:nvSpPr>
        <p:spPr>
          <a:xfrm>
            <a:off x="1002086" y="3666528"/>
            <a:ext cx="3282166" cy="1896071"/>
          </a:xfrm>
        </p:spPr>
        <p:txBody>
          <a:bodyPr lIns="137160" tIns="137160" rtlCol="0" anchor="t"/>
          <a:lstStyle>
            <a:lvl1pPr>
              <a:defRPr/>
            </a:lvl1pPr>
          </a:lstStyle>
          <a:p>
            <a:pPr rtl="0"/>
            <a:r>
              <a:rPr lang="es"/>
              <a:t>Haga clic para modificar el estilo de título del patrón</a:t>
            </a:r>
          </a:p>
        </p:txBody>
      </p:sp>
      <p:sp>
        <p:nvSpPr>
          <p:cNvPr id="3" name="Marcador de contenido 2">
            <a:extLst>
              <a:ext uri="{FF2B5EF4-FFF2-40B4-BE49-F238E27FC236}">
                <a16:creationId xmlns:a16="http://schemas.microsoft.com/office/drawing/2014/main" id="{DDDF1F66-DA3A-1E9E-183A-4FB86FC67F15}"/>
              </a:ext>
            </a:extLst>
          </p:cNvPr>
          <p:cNvSpPr>
            <a:spLocks noGrp="1"/>
          </p:cNvSpPr>
          <p:nvPr>
            <p:ph idx="1"/>
          </p:nvPr>
        </p:nvSpPr>
        <p:spPr>
          <a:xfrm>
            <a:off x="4680337" y="1136232"/>
            <a:ext cx="5777888" cy="4761212"/>
          </a:xfrm>
        </p:spPr>
        <p:txBody>
          <a:bodyPr rtlCol="0"/>
          <a:lstStyle/>
          <a:p>
            <a:pPr lvl="0" rtl="0"/>
            <a:r>
              <a:rPr lang="es"/>
              <a:t>Haga clic para modificar los estilos de texto del patrón</a:t>
            </a:r>
          </a:p>
          <a:p>
            <a:pPr lvl="1" rtl="0"/>
            <a:r>
              <a:rPr lang="es"/>
              <a:t>Segundo nivel</a:t>
            </a:r>
          </a:p>
          <a:p>
            <a:pPr lvl="2" rtl="0"/>
            <a:r>
              <a:rPr lang="es"/>
              <a:t>Tercer nivel</a:t>
            </a:r>
          </a:p>
          <a:p>
            <a:pPr lvl="3" rtl="0"/>
            <a:r>
              <a:rPr lang="es"/>
              <a:t>Cuarto nivel</a:t>
            </a:r>
          </a:p>
          <a:p>
            <a:pPr lvl="4" rtl="0"/>
            <a:r>
              <a:rPr lang="es"/>
              <a:t>Quinto nivel</a:t>
            </a:r>
            <a:endParaRPr lang="en-US" dirty="0"/>
          </a:p>
        </p:txBody>
      </p:sp>
      <p:sp>
        <p:nvSpPr>
          <p:cNvPr id="5" name="Marcador de pie de página 4">
            <a:extLst>
              <a:ext uri="{FF2B5EF4-FFF2-40B4-BE49-F238E27FC236}">
                <a16:creationId xmlns:a16="http://schemas.microsoft.com/office/drawing/2014/main" id="{A1D27EA8-C1D8-B105-9F54-16985594DB0A}"/>
              </a:ext>
            </a:extLst>
          </p:cNvPr>
          <p:cNvSpPr>
            <a:spLocks noGrp="1"/>
          </p:cNvSpPr>
          <p:nvPr>
            <p:ph type="ftr" sz="quarter" idx="11"/>
          </p:nvPr>
        </p:nvSpPr>
        <p:spPr>
          <a:xfrm>
            <a:off x="9701783" y="640080"/>
            <a:ext cx="1911096" cy="410486"/>
          </a:xfrm>
        </p:spPr>
        <p:txBody>
          <a:bodyPr rtlCol="0" anchor="t"/>
          <a:lstStyle>
            <a:lvl1pPr algn="r">
              <a:defRPr/>
            </a:lvl1pPr>
          </a:lstStyle>
          <a:p>
            <a:pPr rtl="0"/>
            <a:r>
              <a:rPr lang="es"/>
              <a:t>Ejemplo de texto de pie de página</a:t>
            </a:r>
          </a:p>
        </p:txBody>
      </p:sp>
      <p:sp>
        <p:nvSpPr>
          <p:cNvPr id="4" name="Marcador de fecha 3">
            <a:extLst>
              <a:ext uri="{FF2B5EF4-FFF2-40B4-BE49-F238E27FC236}">
                <a16:creationId xmlns:a16="http://schemas.microsoft.com/office/drawing/2014/main" id="{4C64A704-5499-D0F7-F550-5994C49F8C26}"/>
              </a:ext>
            </a:extLst>
          </p:cNvPr>
          <p:cNvSpPr>
            <a:spLocks noGrp="1"/>
          </p:cNvSpPr>
          <p:nvPr>
            <p:ph type="dt" sz="half" idx="10"/>
          </p:nvPr>
        </p:nvSpPr>
        <p:spPr>
          <a:xfrm rot="5400000">
            <a:off x="10874790" y="5197321"/>
            <a:ext cx="1289031" cy="365120"/>
          </a:xfrm>
          <a:solidFill>
            <a:schemeClr val="bg1"/>
          </a:solidFill>
        </p:spPr>
        <p:txBody>
          <a:bodyPr rIns="182880" rtlCol="0"/>
          <a:lstStyle/>
          <a:p>
            <a:pPr rtl="0"/>
            <a:r>
              <a:rPr lang="en-US"/>
              <a:t>11/8/2025</a:t>
            </a:r>
          </a:p>
        </p:txBody>
      </p:sp>
      <p:sp>
        <p:nvSpPr>
          <p:cNvPr id="6" name="Marcador de número de diapositiva 5">
            <a:extLst>
              <a:ext uri="{FF2B5EF4-FFF2-40B4-BE49-F238E27FC236}">
                <a16:creationId xmlns:a16="http://schemas.microsoft.com/office/drawing/2014/main" id="{AD2F2DDE-AF7B-917E-704F-1E12AB9BFFCD}"/>
              </a:ext>
            </a:extLst>
          </p:cNvPr>
          <p:cNvSpPr>
            <a:spLocks noGrp="1"/>
          </p:cNvSpPr>
          <p:nvPr>
            <p:ph type="sldNum" sz="quarter" idx="12"/>
          </p:nvPr>
        </p:nvSpPr>
        <p:spPr/>
        <p:txBody>
          <a:bodyPr rtlCol="0"/>
          <a:lstStyle/>
          <a:p>
            <a:pPr rtl="0"/>
            <a:fld id="{27F8DDA4-3B80-4E8A-A8F5-521F73BF9127}" type="slidenum">
              <a:rPr lang="en-US" smtClean="0"/>
              <a:t>‹Nº›</a:t>
            </a:fld>
            <a:endParaRPr lang="en-US"/>
          </a:p>
        </p:txBody>
      </p:sp>
    </p:spTree>
    <p:extLst>
      <p:ext uri="{BB962C8B-B14F-4D97-AF65-F5344CB8AC3E}">
        <p14:creationId xmlns:p14="http://schemas.microsoft.com/office/powerpoint/2010/main" val="315581474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Contenido con imagen 18">
    <p:spTree>
      <p:nvGrpSpPr>
        <p:cNvPr id="1" name=""/>
        <p:cNvGrpSpPr/>
        <p:nvPr/>
      </p:nvGrpSpPr>
      <p:grpSpPr>
        <a:xfrm>
          <a:off x="0" y="0"/>
          <a:ext cx="0" cy="0"/>
          <a:chOff x="0" y="0"/>
          <a:chExt cx="0" cy="0"/>
        </a:xfrm>
      </p:grpSpPr>
      <p:sp>
        <p:nvSpPr>
          <p:cNvPr id="11" name="Marcador de posición de imagen 10">
            <a:extLst>
              <a:ext uri="{FF2B5EF4-FFF2-40B4-BE49-F238E27FC236}">
                <a16:creationId xmlns:a16="http://schemas.microsoft.com/office/drawing/2014/main" id="{B95E85AE-6D30-80EB-DDF8-337E49DD6E5B}"/>
              </a:ext>
            </a:extLst>
          </p:cNvPr>
          <p:cNvSpPr>
            <a:spLocks noGrp="1"/>
          </p:cNvSpPr>
          <p:nvPr>
            <p:ph type="pic" sz="quarter" idx="13" hasCustomPrompt="1"/>
          </p:nvPr>
        </p:nvSpPr>
        <p:spPr>
          <a:xfrm>
            <a:off x="0" y="1"/>
            <a:ext cx="4800600" cy="4822372"/>
          </a:xfrm>
          <a:blipFill>
            <a:blip r:embed="rId2">
              <a:alphaModFix amt="70000"/>
            </a:blip>
            <a:stretch>
              <a:fillRect/>
            </a:stretch>
          </a:blipFill>
        </p:spPr>
        <p:txBody>
          <a:bodyPr rtlCol="0"/>
          <a:lstStyle>
            <a:lvl1pPr marL="0" indent="0">
              <a:buNone/>
              <a:defRPr/>
            </a:lvl1pPr>
          </a:lstStyle>
          <a:p>
            <a:pPr rtl="0"/>
            <a:r>
              <a:rPr lang="es"/>
              <a:t> </a:t>
            </a:r>
          </a:p>
        </p:txBody>
      </p:sp>
      <p:sp>
        <p:nvSpPr>
          <p:cNvPr id="2" name="Título 1">
            <a:extLst>
              <a:ext uri="{FF2B5EF4-FFF2-40B4-BE49-F238E27FC236}">
                <a16:creationId xmlns:a16="http://schemas.microsoft.com/office/drawing/2014/main" id="{421917DD-3691-27F7-68C8-EACE32AEAF6A}"/>
              </a:ext>
            </a:extLst>
          </p:cNvPr>
          <p:cNvSpPr>
            <a:spLocks noGrp="1"/>
          </p:cNvSpPr>
          <p:nvPr>
            <p:ph type="title" hasCustomPrompt="1"/>
          </p:nvPr>
        </p:nvSpPr>
        <p:spPr>
          <a:xfrm>
            <a:off x="1002085" y="4374100"/>
            <a:ext cx="3897905" cy="1380814"/>
          </a:xfrm>
        </p:spPr>
        <p:txBody>
          <a:bodyPr lIns="137160" tIns="137160" rtlCol="0" anchor="t"/>
          <a:lstStyle>
            <a:lvl1pPr>
              <a:defRPr/>
            </a:lvl1pPr>
          </a:lstStyle>
          <a:p>
            <a:pPr rtl="0"/>
            <a:r>
              <a:rPr lang="es"/>
              <a:t>Haga clic para modificar el estilo de título del patrón</a:t>
            </a:r>
          </a:p>
        </p:txBody>
      </p:sp>
      <p:sp>
        <p:nvSpPr>
          <p:cNvPr id="3" name="Marcador de contenido 2">
            <a:extLst>
              <a:ext uri="{FF2B5EF4-FFF2-40B4-BE49-F238E27FC236}">
                <a16:creationId xmlns:a16="http://schemas.microsoft.com/office/drawing/2014/main" id="{DDDF1F66-DA3A-1E9E-183A-4FB86FC67F15}"/>
              </a:ext>
            </a:extLst>
          </p:cNvPr>
          <p:cNvSpPr>
            <a:spLocks noGrp="1"/>
          </p:cNvSpPr>
          <p:nvPr>
            <p:ph idx="1"/>
          </p:nvPr>
        </p:nvSpPr>
        <p:spPr>
          <a:xfrm>
            <a:off x="5389516" y="685800"/>
            <a:ext cx="5430884" cy="5204983"/>
          </a:xfrm>
        </p:spPr>
        <p:txBody>
          <a:bodyPr rtlCol="0"/>
          <a:lstStyle/>
          <a:p>
            <a:pPr lvl="0" rtl="0"/>
            <a:r>
              <a:rPr lang="es"/>
              <a:t>Haga clic para modificar los estilos de texto del patrón</a:t>
            </a:r>
          </a:p>
          <a:p>
            <a:pPr lvl="1" rtl="0"/>
            <a:r>
              <a:rPr lang="es"/>
              <a:t>Segundo nivel</a:t>
            </a:r>
          </a:p>
          <a:p>
            <a:pPr lvl="2" rtl="0"/>
            <a:r>
              <a:rPr lang="es"/>
              <a:t>Tercer nivel</a:t>
            </a:r>
          </a:p>
          <a:p>
            <a:pPr lvl="3" rtl="0"/>
            <a:r>
              <a:rPr lang="es"/>
              <a:t>Cuarto nivel</a:t>
            </a:r>
          </a:p>
          <a:p>
            <a:pPr lvl="4" rtl="0"/>
            <a:r>
              <a:rPr lang="es"/>
              <a:t>Quinto nivel</a:t>
            </a:r>
            <a:endParaRPr lang="en-US" dirty="0"/>
          </a:p>
        </p:txBody>
      </p:sp>
      <p:sp>
        <p:nvSpPr>
          <p:cNvPr id="5" name="Marcador de pie de página 4">
            <a:extLst>
              <a:ext uri="{FF2B5EF4-FFF2-40B4-BE49-F238E27FC236}">
                <a16:creationId xmlns:a16="http://schemas.microsoft.com/office/drawing/2014/main" id="{A1D27EA8-C1D8-B105-9F54-16985594DB0A}"/>
              </a:ext>
            </a:extLst>
          </p:cNvPr>
          <p:cNvSpPr>
            <a:spLocks noGrp="1"/>
          </p:cNvSpPr>
          <p:nvPr>
            <p:ph type="ftr" sz="quarter" idx="11"/>
          </p:nvPr>
        </p:nvSpPr>
        <p:spPr>
          <a:xfrm>
            <a:off x="602974" y="6029867"/>
            <a:ext cx="1911096" cy="365126"/>
          </a:xfrm>
          <a:solidFill>
            <a:schemeClr val="bg1"/>
          </a:solidFill>
        </p:spPr>
        <p:txBody>
          <a:bodyPr rtlCol="0" anchor="ctr"/>
          <a:lstStyle>
            <a:lvl1pPr algn="l">
              <a:defRPr/>
            </a:lvl1pPr>
          </a:lstStyle>
          <a:p>
            <a:pPr rtl="0"/>
            <a:r>
              <a:rPr lang="es"/>
              <a:t>Ejemplo de Texto de pie de página</a:t>
            </a:r>
          </a:p>
        </p:txBody>
      </p:sp>
      <p:sp>
        <p:nvSpPr>
          <p:cNvPr id="4" name="Marcador de fecha 3">
            <a:extLst>
              <a:ext uri="{FF2B5EF4-FFF2-40B4-BE49-F238E27FC236}">
                <a16:creationId xmlns:a16="http://schemas.microsoft.com/office/drawing/2014/main" id="{4C64A704-5499-D0F7-F550-5994C49F8C26}"/>
              </a:ext>
            </a:extLst>
          </p:cNvPr>
          <p:cNvSpPr>
            <a:spLocks noGrp="1"/>
          </p:cNvSpPr>
          <p:nvPr>
            <p:ph type="dt" sz="half" idx="10"/>
          </p:nvPr>
        </p:nvSpPr>
        <p:spPr>
          <a:xfrm>
            <a:off x="10058400" y="6029868"/>
            <a:ext cx="1179576" cy="365125"/>
          </a:xfrm>
          <a:solidFill>
            <a:schemeClr val="bg1"/>
          </a:solidFill>
        </p:spPr>
        <p:txBody>
          <a:bodyPr rtlCol="0"/>
          <a:lstStyle/>
          <a:p>
            <a:pPr rtl="0"/>
            <a:r>
              <a:rPr lang="en-US"/>
              <a:t>11/8/2025</a:t>
            </a:r>
          </a:p>
        </p:txBody>
      </p:sp>
      <p:sp>
        <p:nvSpPr>
          <p:cNvPr id="6" name="Marcador de número de diapositiva 5">
            <a:extLst>
              <a:ext uri="{FF2B5EF4-FFF2-40B4-BE49-F238E27FC236}">
                <a16:creationId xmlns:a16="http://schemas.microsoft.com/office/drawing/2014/main" id="{AD2F2DDE-AF7B-917E-704F-1E12AB9BFFCD}"/>
              </a:ext>
            </a:extLst>
          </p:cNvPr>
          <p:cNvSpPr>
            <a:spLocks noGrp="1"/>
          </p:cNvSpPr>
          <p:nvPr>
            <p:ph type="sldNum" sz="quarter" idx="12"/>
          </p:nvPr>
        </p:nvSpPr>
        <p:spPr/>
        <p:txBody>
          <a:bodyPr rtlCol="0"/>
          <a:lstStyle/>
          <a:p>
            <a:pPr rtl="0"/>
            <a:fld id="{27F8DDA4-3B80-4E8A-A8F5-521F73BF9127}" type="slidenum">
              <a:rPr lang="en-US" smtClean="0"/>
              <a:t>‹Nº›</a:t>
            </a:fld>
            <a:endParaRPr lang="en-US"/>
          </a:p>
        </p:txBody>
      </p:sp>
    </p:spTree>
    <p:extLst>
      <p:ext uri="{BB962C8B-B14F-4D97-AF65-F5344CB8AC3E}">
        <p14:creationId xmlns:p14="http://schemas.microsoft.com/office/powerpoint/2010/main" val="23488722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ítulo con imagen 3">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2AC4281C-DEF6-4D7C-EC36-131C16834D55}"/>
              </a:ext>
              <a:ext uri="{C183D7F6-B498-43B3-948B-1728B52AA6E4}">
                <adec:decorative xmlns:adec="http://schemas.microsoft.com/office/drawing/2017/decorative" val="1"/>
              </a:ext>
            </a:extLst>
          </p:cNvPr>
          <p:cNvSpPr/>
          <p:nvPr/>
        </p:nvSpPr>
        <p:spPr>
          <a:xfrm>
            <a:off x="0" y="0"/>
            <a:ext cx="12192000"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8" name="Conector recto 7">
            <a:extLst>
              <a:ext uri="{FF2B5EF4-FFF2-40B4-BE49-F238E27FC236}">
                <a16:creationId xmlns:a16="http://schemas.microsoft.com/office/drawing/2014/main" id="{9B7AE09E-7342-F8D6-76B9-3191D2C214A6}"/>
              </a:ext>
              <a:ext uri="{C183D7F6-B498-43B3-948B-1728B52AA6E4}">
                <adec:decorative xmlns:adec="http://schemas.microsoft.com/office/drawing/2017/decorative" val="1"/>
              </a:ext>
            </a:extLst>
          </p:cNvPr>
          <p:cNvCxnSpPr>
            <a:cxnSpLocks/>
          </p:cNvCxnSpPr>
          <p:nvPr/>
        </p:nvCxnSpPr>
        <p:spPr>
          <a:xfrm>
            <a:off x="11502895" y="1090397"/>
            <a:ext cx="0" cy="4396003"/>
          </a:xfrm>
          <a:prstGeom prst="line">
            <a:avLst/>
          </a:prstGeom>
          <a:ln w="12700">
            <a:solidFill>
              <a:schemeClr val="tx2">
                <a:alpha val="75000"/>
              </a:schemeClr>
            </a:solidFill>
          </a:ln>
        </p:spPr>
        <p:style>
          <a:lnRef idx="1">
            <a:schemeClr val="accent1"/>
          </a:lnRef>
          <a:fillRef idx="0">
            <a:schemeClr val="accent1"/>
          </a:fillRef>
          <a:effectRef idx="0">
            <a:schemeClr val="accent1"/>
          </a:effectRef>
          <a:fontRef idx="minor">
            <a:schemeClr val="tx1"/>
          </a:fontRef>
        </p:style>
      </p:cxnSp>
      <p:sp>
        <p:nvSpPr>
          <p:cNvPr id="13" name="Marcador de posición de imagen 12">
            <a:extLst>
              <a:ext uri="{FF2B5EF4-FFF2-40B4-BE49-F238E27FC236}">
                <a16:creationId xmlns:a16="http://schemas.microsoft.com/office/drawing/2014/main" id="{FD120947-D69A-84F3-7617-0239E8E5C7F8}"/>
              </a:ext>
              <a:ext uri="{C183D7F6-B498-43B3-948B-1728B52AA6E4}">
                <adec:decorative xmlns:adec="http://schemas.microsoft.com/office/drawing/2017/decorative" val="0"/>
              </a:ext>
            </a:extLst>
          </p:cNvPr>
          <p:cNvSpPr>
            <a:spLocks noGrp="1"/>
          </p:cNvSpPr>
          <p:nvPr>
            <p:ph type="pic" sz="quarter" idx="13" hasCustomPrompt="1"/>
          </p:nvPr>
        </p:nvSpPr>
        <p:spPr>
          <a:xfrm>
            <a:off x="-791" y="1371600"/>
            <a:ext cx="6706392" cy="5486400"/>
          </a:xfrm>
          <a:blipFill>
            <a:blip r:embed="rId2">
              <a:alphaModFix amt="70000"/>
            </a:blip>
            <a:stretch>
              <a:fillRect/>
            </a:stretch>
          </a:blipFill>
        </p:spPr>
        <p:txBody>
          <a:bodyPr rtlCol="0"/>
          <a:lstStyle>
            <a:lvl1pPr marL="0" indent="0">
              <a:buNone/>
              <a:defRPr/>
            </a:lvl1pPr>
          </a:lstStyle>
          <a:p>
            <a:pPr rtl="0"/>
            <a:r>
              <a:rPr lang="es"/>
              <a:t> </a:t>
            </a:r>
          </a:p>
        </p:txBody>
      </p:sp>
      <p:sp>
        <p:nvSpPr>
          <p:cNvPr id="2" name="Título 1">
            <a:extLst>
              <a:ext uri="{FF2B5EF4-FFF2-40B4-BE49-F238E27FC236}">
                <a16:creationId xmlns:a16="http://schemas.microsoft.com/office/drawing/2014/main" id="{DE07B916-0B90-35E7-AFFD-50AAA1ED4584}"/>
              </a:ext>
            </a:extLst>
          </p:cNvPr>
          <p:cNvSpPr>
            <a:spLocks noGrp="1"/>
          </p:cNvSpPr>
          <p:nvPr>
            <p:ph type="ctrTitle"/>
          </p:nvPr>
        </p:nvSpPr>
        <p:spPr>
          <a:xfrm>
            <a:off x="4133850" y="685799"/>
            <a:ext cx="6373670" cy="2743201"/>
          </a:xfrm>
          <a:solidFill>
            <a:schemeClr val="bg2"/>
          </a:solidFill>
        </p:spPr>
        <p:txBody>
          <a:bodyPr vert="horz" lIns="182880" tIns="45720" rIns="91440" bIns="91440" rtlCol="0" anchor="b">
            <a:normAutofit/>
          </a:bodyPr>
          <a:lstStyle>
            <a:lvl1pPr>
              <a:lnSpc>
                <a:spcPct val="80000"/>
              </a:lnSpc>
              <a:defRPr lang="en-US" sz="6800" dirty="0">
                <a:solidFill>
                  <a:schemeClr val="accent1"/>
                </a:solidFill>
              </a:defRPr>
            </a:lvl1pPr>
          </a:lstStyle>
          <a:p>
            <a:pPr lvl="0" rtl="0"/>
            <a:r>
              <a:rPr lang="es"/>
              <a:t>Haga clic para modificar el estilo de título del patrón</a:t>
            </a:r>
            <a:endParaRPr lang="en-US" dirty="0"/>
          </a:p>
        </p:txBody>
      </p:sp>
      <p:sp>
        <p:nvSpPr>
          <p:cNvPr id="3" name="Subtítulo 2">
            <a:extLst>
              <a:ext uri="{FF2B5EF4-FFF2-40B4-BE49-F238E27FC236}">
                <a16:creationId xmlns:a16="http://schemas.microsoft.com/office/drawing/2014/main" id="{926AEA00-2D64-E177-C13E-F879B49AC353}"/>
              </a:ext>
            </a:extLst>
          </p:cNvPr>
          <p:cNvSpPr>
            <a:spLocks noGrp="1"/>
          </p:cNvSpPr>
          <p:nvPr>
            <p:ph type="subTitle" idx="1"/>
          </p:nvPr>
        </p:nvSpPr>
        <p:spPr>
          <a:xfrm>
            <a:off x="7500457" y="5570290"/>
            <a:ext cx="4114799" cy="699518"/>
          </a:xfrm>
        </p:spPr>
        <p:txBody>
          <a:bodyPr vert="horz" lIns="91440" tIns="45720" rIns="91440" bIns="45720" rtlCol="0" anchor="b">
            <a:normAutofit/>
          </a:bodyPr>
          <a:lstStyle>
            <a:lvl1pPr marL="0" indent="0" algn="r">
              <a:buNone/>
              <a:defRPr lang="en-US" sz="1600" cap="all" baseline="0" dirty="0">
                <a:solidFill>
                  <a:schemeClr val="accent3">
                    <a:lumMod val="75000"/>
                  </a:schemeClr>
                </a:solidFill>
                <a:latin typeface="+mj-lt"/>
              </a:defRPr>
            </a:lvl1pPr>
          </a:lstStyle>
          <a:p>
            <a:pPr lvl="0" rtl="0"/>
            <a:r>
              <a:rPr lang="es"/>
              <a:t>Haga clic para editar el estilo de subtítulo del patrón</a:t>
            </a:r>
            <a:endParaRPr lang="en-US" dirty="0"/>
          </a:p>
        </p:txBody>
      </p:sp>
      <p:sp>
        <p:nvSpPr>
          <p:cNvPr id="6" name="Marcador de número de diapositiva 5">
            <a:extLst>
              <a:ext uri="{FF2B5EF4-FFF2-40B4-BE49-F238E27FC236}">
                <a16:creationId xmlns:a16="http://schemas.microsoft.com/office/drawing/2014/main" id="{B945FE83-3A40-27CC-D68D-E889297B8CA2}"/>
              </a:ext>
            </a:extLst>
          </p:cNvPr>
          <p:cNvSpPr>
            <a:spLocks noGrp="1"/>
          </p:cNvSpPr>
          <p:nvPr>
            <p:ph type="sldNum" sz="quarter" idx="14"/>
          </p:nvPr>
        </p:nvSpPr>
        <p:spPr>
          <a:xfrm>
            <a:off x="145716" y="508084"/>
            <a:ext cx="429372" cy="365125"/>
          </a:xfrm>
          <a:noFill/>
        </p:spPr>
        <p:txBody>
          <a:bodyPr rtlCol="0"/>
          <a:lstStyle/>
          <a:p>
            <a:pPr rtl="0"/>
            <a:fld id="{27F8DDA4-3B80-4E8A-A8F5-521F73BF9127}" type="slidenum">
              <a:rPr lang="en-US" smtClean="0"/>
              <a:t>‹Nº›</a:t>
            </a:fld>
            <a:endParaRPr lang="en-US"/>
          </a:p>
        </p:txBody>
      </p:sp>
      <p:sp>
        <p:nvSpPr>
          <p:cNvPr id="4" name="Marcador de fecha 3">
            <a:extLst>
              <a:ext uri="{FF2B5EF4-FFF2-40B4-BE49-F238E27FC236}">
                <a16:creationId xmlns:a16="http://schemas.microsoft.com/office/drawing/2014/main" id="{F8C94BB4-778E-86AE-EEFF-88EE621D2809}"/>
              </a:ext>
            </a:extLst>
          </p:cNvPr>
          <p:cNvSpPr>
            <a:spLocks noGrp="1"/>
          </p:cNvSpPr>
          <p:nvPr>
            <p:ph type="dt" sz="half" idx="10"/>
          </p:nvPr>
        </p:nvSpPr>
        <p:spPr>
          <a:xfrm>
            <a:off x="603663" y="508084"/>
            <a:ext cx="1203320" cy="365125"/>
          </a:xfrm>
          <a:solidFill>
            <a:schemeClr val="bg2"/>
          </a:solidFill>
        </p:spPr>
        <p:txBody>
          <a:bodyPr rtlCol="0"/>
          <a:lstStyle>
            <a:lvl1pPr algn="l">
              <a:defRPr/>
            </a:lvl1pPr>
          </a:lstStyle>
          <a:p>
            <a:pPr rtl="0"/>
            <a:r>
              <a:rPr lang="en-US"/>
              <a:t>11/8/2025</a:t>
            </a:r>
          </a:p>
        </p:txBody>
      </p:sp>
      <p:sp>
        <p:nvSpPr>
          <p:cNvPr id="5" name="Marcador de pie de página 4">
            <a:extLst>
              <a:ext uri="{FF2B5EF4-FFF2-40B4-BE49-F238E27FC236}">
                <a16:creationId xmlns:a16="http://schemas.microsoft.com/office/drawing/2014/main" id="{4098519F-6576-5C5F-82CA-E9D93EB8AD91}"/>
              </a:ext>
            </a:extLst>
          </p:cNvPr>
          <p:cNvSpPr>
            <a:spLocks noGrp="1"/>
          </p:cNvSpPr>
          <p:nvPr>
            <p:ph type="ftr" sz="quarter" idx="11"/>
          </p:nvPr>
        </p:nvSpPr>
        <p:spPr>
          <a:xfrm>
            <a:off x="10134603" y="612063"/>
            <a:ext cx="1487296" cy="478334"/>
          </a:xfrm>
          <a:solidFill>
            <a:schemeClr val="bg2"/>
          </a:solidFill>
        </p:spPr>
        <p:txBody>
          <a:bodyPr rtlCol="0" anchor="t"/>
          <a:lstStyle>
            <a:lvl1pPr algn="r">
              <a:defRPr sz="1050"/>
            </a:lvl1pPr>
          </a:lstStyle>
          <a:p>
            <a:pPr rtl="0"/>
            <a:r>
              <a:rPr lang="es"/>
              <a:t>Ejemplo de Texto de pie de página</a:t>
            </a:r>
          </a:p>
        </p:txBody>
      </p:sp>
    </p:spTree>
    <p:extLst>
      <p:ext uri="{BB962C8B-B14F-4D97-AF65-F5344CB8AC3E}">
        <p14:creationId xmlns:p14="http://schemas.microsoft.com/office/powerpoint/2010/main" val="296327467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Contenido con imagen 19">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1917DD-3691-27F7-68C8-EACE32AEAF6A}"/>
              </a:ext>
            </a:extLst>
          </p:cNvPr>
          <p:cNvSpPr>
            <a:spLocks noGrp="1"/>
          </p:cNvSpPr>
          <p:nvPr>
            <p:ph type="title"/>
          </p:nvPr>
        </p:nvSpPr>
        <p:spPr>
          <a:xfrm>
            <a:off x="495138" y="551542"/>
            <a:ext cx="3737426" cy="1490472"/>
          </a:xfrm>
        </p:spPr>
        <p:txBody>
          <a:bodyPr lIns="137160" tIns="137160" rtlCol="0" anchor="t"/>
          <a:lstStyle>
            <a:lvl1pPr>
              <a:defRPr/>
            </a:lvl1pPr>
          </a:lstStyle>
          <a:p>
            <a:pPr rtl="0"/>
            <a:r>
              <a:rPr lang="es"/>
              <a:t>Haga clic para modificar el estilo de título del patrón</a:t>
            </a:r>
            <a:endParaRPr lang="en-US" dirty="0"/>
          </a:p>
        </p:txBody>
      </p:sp>
      <p:sp>
        <p:nvSpPr>
          <p:cNvPr id="11" name="Marcador de posición de imagen 10">
            <a:extLst>
              <a:ext uri="{FF2B5EF4-FFF2-40B4-BE49-F238E27FC236}">
                <a16:creationId xmlns:a16="http://schemas.microsoft.com/office/drawing/2014/main" id="{B95E85AE-6D30-80EB-DDF8-337E49DD6E5B}"/>
              </a:ext>
            </a:extLst>
          </p:cNvPr>
          <p:cNvSpPr>
            <a:spLocks noGrp="1"/>
          </p:cNvSpPr>
          <p:nvPr>
            <p:ph type="pic" sz="quarter" idx="13" hasCustomPrompt="1"/>
          </p:nvPr>
        </p:nvSpPr>
        <p:spPr>
          <a:xfrm>
            <a:off x="685800" y="2057400"/>
            <a:ext cx="3429000" cy="4152900"/>
          </a:xfrm>
          <a:blipFill>
            <a:blip r:embed="rId2">
              <a:alphaModFix amt="70000"/>
            </a:blip>
            <a:stretch>
              <a:fillRect/>
            </a:stretch>
          </a:blipFill>
        </p:spPr>
        <p:txBody>
          <a:bodyPr rtlCol="0"/>
          <a:lstStyle>
            <a:lvl1pPr marL="0" indent="0">
              <a:buNone/>
              <a:defRPr/>
            </a:lvl1pPr>
          </a:lstStyle>
          <a:p>
            <a:pPr rtl="0"/>
            <a:r>
              <a:rPr lang="es"/>
              <a:t> </a:t>
            </a:r>
          </a:p>
        </p:txBody>
      </p:sp>
      <p:sp>
        <p:nvSpPr>
          <p:cNvPr id="3" name="Marcador de contenido 2">
            <a:extLst>
              <a:ext uri="{FF2B5EF4-FFF2-40B4-BE49-F238E27FC236}">
                <a16:creationId xmlns:a16="http://schemas.microsoft.com/office/drawing/2014/main" id="{DDDF1F66-DA3A-1E9E-183A-4FB86FC67F15}"/>
              </a:ext>
            </a:extLst>
          </p:cNvPr>
          <p:cNvSpPr>
            <a:spLocks noGrp="1"/>
          </p:cNvSpPr>
          <p:nvPr>
            <p:ph idx="1"/>
          </p:nvPr>
        </p:nvSpPr>
        <p:spPr>
          <a:xfrm>
            <a:off x="4681057" y="595083"/>
            <a:ext cx="6981749" cy="5303520"/>
          </a:xfrm>
        </p:spPr>
        <p:txBody>
          <a:bodyPr rtlCol="0"/>
          <a:lstStyle/>
          <a:p>
            <a:pPr lvl="0" rtl="0"/>
            <a:r>
              <a:rPr lang="es"/>
              <a:t>Haga clic para modificar los estilos de texto del patrón</a:t>
            </a:r>
          </a:p>
          <a:p>
            <a:pPr lvl="1" rtl="0"/>
            <a:r>
              <a:rPr lang="es"/>
              <a:t>Segundo nivel</a:t>
            </a:r>
          </a:p>
          <a:p>
            <a:pPr lvl="2" rtl="0"/>
            <a:r>
              <a:rPr lang="es"/>
              <a:t>Tercer nivel</a:t>
            </a:r>
          </a:p>
          <a:p>
            <a:pPr lvl="3" rtl="0"/>
            <a:r>
              <a:rPr lang="es"/>
              <a:t>Cuarto nivel</a:t>
            </a:r>
          </a:p>
          <a:p>
            <a:pPr lvl="4" rtl="0"/>
            <a:r>
              <a:rPr lang="es"/>
              <a:t>Quinto nivel</a:t>
            </a:r>
            <a:endParaRPr lang="en-US" dirty="0"/>
          </a:p>
        </p:txBody>
      </p:sp>
      <p:cxnSp>
        <p:nvCxnSpPr>
          <p:cNvPr id="10" name="Conector recto 9">
            <a:extLst>
              <a:ext uri="{FF2B5EF4-FFF2-40B4-BE49-F238E27FC236}">
                <a16:creationId xmlns:a16="http://schemas.microsoft.com/office/drawing/2014/main" id="{BB460515-4779-2CA9-5335-1F4AD158B79D}"/>
              </a:ext>
              <a:ext uri="{C183D7F6-B498-43B3-948B-1728B52AA6E4}">
                <adec:decorative xmlns:adec="http://schemas.microsoft.com/office/drawing/2017/decorative" val="1"/>
              </a:ext>
            </a:extLst>
          </p:cNvPr>
          <p:cNvCxnSpPr>
            <a:cxnSpLocks/>
          </p:cNvCxnSpPr>
          <p:nvPr/>
        </p:nvCxnSpPr>
        <p:spPr>
          <a:xfrm>
            <a:off x="4800600" y="6210300"/>
            <a:ext cx="6705600" cy="0"/>
          </a:xfrm>
          <a:prstGeom prst="line">
            <a:avLst/>
          </a:prstGeom>
          <a:ln w="12700">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sp>
        <p:nvSpPr>
          <p:cNvPr id="5" name="Marcador de pie de página 4">
            <a:extLst>
              <a:ext uri="{FF2B5EF4-FFF2-40B4-BE49-F238E27FC236}">
                <a16:creationId xmlns:a16="http://schemas.microsoft.com/office/drawing/2014/main" id="{A1D27EA8-C1D8-B105-9F54-16985594DB0A}"/>
              </a:ext>
            </a:extLst>
          </p:cNvPr>
          <p:cNvSpPr>
            <a:spLocks noGrp="1"/>
          </p:cNvSpPr>
          <p:nvPr>
            <p:ph type="ftr" sz="quarter" idx="11"/>
          </p:nvPr>
        </p:nvSpPr>
        <p:spPr>
          <a:xfrm>
            <a:off x="4681058" y="6029868"/>
            <a:ext cx="2024542" cy="365125"/>
          </a:xfrm>
        </p:spPr>
        <p:txBody>
          <a:bodyPr rtlCol="0"/>
          <a:lstStyle/>
          <a:p>
            <a:pPr rtl="0"/>
            <a:r>
              <a:rPr lang="es"/>
              <a:t>Ejemplo de Texto de pie de página</a:t>
            </a:r>
          </a:p>
        </p:txBody>
      </p:sp>
      <p:sp>
        <p:nvSpPr>
          <p:cNvPr id="4" name="Marcador de fecha 3">
            <a:extLst>
              <a:ext uri="{FF2B5EF4-FFF2-40B4-BE49-F238E27FC236}">
                <a16:creationId xmlns:a16="http://schemas.microsoft.com/office/drawing/2014/main" id="{4C64A704-5499-D0F7-F550-5994C49F8C26}"/>
              </a:ext>
            </a:extLst>
          </p:cNvPr>
          <p:cNvSpPr>
            <a:spLocks noGrp="1"/>
          </p:cNvSpPr>
          <p:nvPr>
            <p:ph type="dt" sz="half" idx="10"/>
          </p:nvPr>
        </p:nvSpPr>
        <p:spPr>
          <a:xfrm>
            <a:off x="10058400" y="6029868"/>
            <a:ext cx="1175034" cy="365125"/>
          </a:xfrm>
        </p:spPr>
        <p:txBody>
          <a:bodyPr rtlCol="0"/>
          <a:lstStyle/>
          <a:p>
            <a:pPr rtl="0"/>
            <a:r>
              <a:rPr lang="en-US"/>
              <a:t>11/8/2025</a:t>
            </a:r>
          </a:p>
        </p:txBody>
      </p:sp>
      <p:sp>
        <p:nvSpPr>
          <p:cNvPr id="6" name="Marcador de número de diapositiva 5">
            <a:extLst>
              <a:ext uri="{FF2B5EF4-FFF2-40B4-BE49-F238E27FC236}">
                <a16:creationId xmlns:a16="http://schemas.microsoft.com/office/drawing/2014/main" id="{AD2F2DDE-AF7B-917E-704F-1E12AB9BFFCD}"/>
              </a:ext>
            </a:extLst>
          </p:cNvPr>
          <p:cNvSpPr>
            <a:spLocks noGrp="1"/>
          </p:cNvSpPr>
          <p:nvPr>
            <p:ph type="sldNum" sz="quarter" idx="12"/>
          </p:nvPr>
        </p:nvSpPr>
        <p:spPr/>
        <p:txBody>
          <a:bodyPr rtlCol="0"/>
          <a:lstStyle/>
          <a:p>
            <a:pPr rtl="0"/>
            <a:fld id="{27F8DDA4-3B80-4E8A-A8F5-521F73BF9127}" type="slidenum">
              <a:rPr lang="en-US" smtClean="0"/>
              <a:t>‹Nº›</a:t>
            </a:fld>
            <a:endParaRPr lang="en-US"/>
          </a:p>
        </p:txBody>
      </p:sp>
    </p:spTree>
    <p:extLst>
      <p:ext uri="{BB962C8B-B14F-4D97-AF65-F5344CB8AC3E}">
        <p14:creationId xmlns:p14="http://schemas.microsoft.com/office/powerpoint/2010/main" val="249987196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 preserve="1">
  <p:cSld name="Número grande">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7424EAB6-808C-672B-68A5-49764748CDD8}"/>
              </a:ext>
              <a:ext uri="{C183D7F6-B498-43B3-948B-1728B52AA6E4}">
                <adec:decorative xmlns:adec="http://schemas.microsoft.com/office/drawing/2017/decorative" val="1"/>
              </a:ext>
            </a:extLst>
          </p:cNvPr>
          <p:cNvSpPr/>
          <p:nvPr/>
        </p:nvSpPr>
        <p:spPr>
          <a:xfrm>
            <a:off x="0" y="0"/>
            <a:ext cx="12192000" cy="6858000"/>
          </a:xfrm>
          <a:prstGeom prst="rect">
            <a:avLst/>
          </a:prstGeom>
          <a:solidFill>
            <a:schemeClr val="bg2"/>
          </a:solid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 name="Título 1">
            <a:extLst>
              <a:ext uri="{FF2B5EF4-FFF2-40B4-BE49-F238E27FC236}">
                <a16:creationId xmlns:a16="http://schemas.microsoft.com/office/drawing/2014/main" id="{421917DD-3691-27F7-68C8-EACE32AEAF6A}"/>
              </a:ext>
            </a:extLst>
          </p:cNvPr>
          <p:cNvSpPr>
            <a:spLocks noGrp="1"/>
          </p:cNvSpPr>
          <p:nvPr>
            <p:ph type="title"/>
          </p:nvPr>
        </p:nvSpPr>
        <p:spPr>
          <a:xfrm>
            <a:off x="4800599" y="5149121"/>
            <a:ext cx="6861107" cy="842527"/>
          </a:xfrm>
          <a:noFill/>
        </p:spPr>
        <p:txBody>
          <a:bodyPr rtlCol="0" anchor="t"/>
          <a:lstStyle>
            <a:lvl1pPr algn="r">
              <a:defRPr b="0" cap="all" baseline="0">
                <a:solidFill>
                  <a:schemeClr val="accent1"/>
                </a:solidFill>
                <a:effectLst/>
                <a:latin typeface="+mj-lt"/>
              </a:defRPr>
            </a:lvl1pPr>
          </a:lstStyle>
          <a:p>
            <a:pPr rtl="0"/>
            <a:r>
              <a:rPr lang="es"/>
              <a:t>Haga clic para modificar el estilo de título del patrón</a:t>
            </a:r>
            <a:endParaRPr lang="en-US" dirty="0"/>
          </a:p>
        </p:txBody>
      </p:sp>
      <p:sp>
        <p:nvSpPr>
          <p:cNvPr id="3" name="Marcador de contenido 2">
            <a:extLst>
              <a:ext uri="{FF2B5EF4-FFF2-40B4-BE49-F238E27FC236}">
                <a16:creationId xmlns:a16="http://schemas.microsoft.com/office/drawing/2014/main" id="{DDDF1F66-DA3A-1E9E-183A-4FB86FC67F15}"/>
              </a:ext>
            </a:extLst>
          </p:cNvPr>
          <p:cNvSpPr>
            <a:spLocks noGrp="1"/>
          </p:cNvSpPr>
          <p:nvPr>
            <p:ph idx="1" hasCustomPrompt="1"/>
          </p:nvPr>
        </p:nvSpPr>
        <p:spPr>
          <a:xfrm>
            <a:off x="434196" y="120765"/>
            <a:ext cx="10723000" cy="4260404"/>
          </a:xfrm>
        </p:spPr>
        <p:txBody>
          <a:bodyPr lIns="0" tIns="0" rIns="0" bIns="0" rtlCol="0" anchor="b">
            <a:normAutofit/>
          </a:bodyPr>
          <a:lstStyle>
            <a:lvl1pPr marL="0" indent="0">
              <a:buNone/>
              <a:defRPr sz="28000" spc="-200" baseline="0">
                <a:solidFill>
                  <a:schemeClr val="accent3"/>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rtl="0"/>
            <a:r>
              <a:rPr lang="es"/>
              <a:t>##%</a:t>
            </a:r>
          </a:p>
        </p:txBody>
      </p:sp>
      <p:sp>
        <p:nvSpPr>
          <p:cNvPr id="5" name="Marcador de pie de página 4">
            <a:extLst>
              <a:ext uri="{FF2B5EF4-FFF2-40B4-BE49-F238E27FC236}">
                <a16:creationId xmlns:a16="http://schemas.microsoft.com/office/drawing/2014/main" id="{A1D27EA8-C1D8-B105-9F54-16985594DB0A}"/>
              </a:ext>
            </a:extLst>
          </p:cNvPr>
          <p:cNvSpPr>
            <a:spLocks noGrp="1"/>
          </p:cNvSpPr>
          <p:nvPr>
            <p:ph type="ftr" sz="quarter" idx="11"/>
          </p:nvPr>
        </p:nvSpPr>
        <p:spPr>
          <a:xfrm>
            <a:off x="605431" y="6029867"/>
            <a:ext cx="2137769" cy="365125"/>
          </a:xfrm>
          <a:noFill/>
        </p:spPr>
        <p:txBody>
          <a:bodyPr rtlCol="0"/>
          <a:lstStyle>
            <a:lvl1pPr>
              <a:defRPr b="0">
                <a:solidFill>
                  <a:schemeClr val="tx2"/>
                </a:solidFill>
              </a:defRPr>
            </a:lvl1pPr>
          </a:lstStyle>
          <a:p>
            <a:pPr rtl="0"/>
            <a:r>
              <a:rPr lang="es"/>
              <a:t>Ejemplo de Texto de pie de página</a:t>
            </a:r>
          </a:p>
        </p:txBody>
      </p:sp>
      <p:sp>
        <p:nvSpPr>
          <p:cNvPr id="4" name="Marcador de fecha 3">
            <a:extLst>
              <a:ext uri="{FF2B5EF4-FFF2-40B4-BE49-F238E27FC236}">
                <a16:creationId xmlns:a16="http://schemas.microsoft.com/office/drawing/2014/main" id="{4C64A704-5499-D0F7-F550-5994C49F8C26}"/>
              </a:ext>
            </a:extLst>
          </p:cNvPr>
          <p:cNvSpPr>
            <a:spLocks noGrp="1"/>
          </p:cNvSpPr>
          <p:nvPr>
            <p:ph type="dt" sz="half" idx="10"/>
          </p:nvPr>
        </p:nvSpPr>
        <p:spPr>
          <a:noFill/>
        </p:spPr>
        <p:txBody>
          <a:bodyPr rtlCol="0"/>
          <a:lstStyle>
            <a:lvl1pPr>
              <a:defRPr>
                <a:solidFill>
                  <a:schemeClr val="tx2"/>
                </a:solidFill>
              </a:defRPr>
            </a:lvl1pPr>
          </a:lstStyle>
          <a:p>
            <a:pPr rtl="0"/>
            <a:r>
              <a:rPr lang="en-US"/>
              <a:t>11/8/2025</a:t>
            </a:r>
          </a:p>
        </p:txBody>
      </p:sp>
      <p:sp>
        <p:nvSpPr>
          <p:cNvPr id="6" name="Marcador de número de diapositiva 5">
            <a:extLst>
              <a:ext uri="{FF2B5EF4-FFF2-40B4-BE49-F238E27FC236}">
                <a16:creationId xmlns:a16="http://schemas.microsoft.com/office/drawing/2014/main" id="{AD2F2DDE-AF7B-917E-704F-1E12AB9BFFCD}"/>
              </a:ext>
            </a:extLst>
          </p:cNvPr>
          <p:cNvSpPr>
            <a:spLocks noGrp="1"/>
          </p:cNvSpPr>
          <p:nvPr>
            <p:ph type="sldNum" sz="quarter" idx="12"/>
          </p:nvPr>
        </p:nvSpPr>
        <p:spPr>
          <a:noFill/>
        </p:spPr>
        <p:txBody>
          <a:bodyPr rtlCol="0"/>
          <a:lstStyle>
            <a:lvl1pPr>
              <a:defRPr>
                <a:solidFill>
                  <a:schemeClr val="tx2"/>
                </a:solidFill>
              </a:defRPr>
            </a:lvl1pPr>
          </a:lstStyle>
          <a:p>
            <a:pPr rtl="0"/>
            <a:fld id="{27F8DDA4-3B80-4E8A-A8F5-521F73BF9127}" type="slidenum">
              <a:rPr lang="en-US" smtClean="0"/>
              <a:t>‹Nº›</a:t>
            </a:fld>
            <a:endParaRPr lang="en-US"/>
          </a:p>
        </p:txBody>
      </p:sp>
      <p:cxnSp>
        <p:nvCxnSpPr>
          <p:cNvPr id="9" name="Conector recto 8">
            <a:extLst>
              <a:ext uri="{FF2B5EF4-FFF2-40B4-BE49-F238E27FC236}">
                <a16:creationId xmlns:a16="http://schemas.microsoft.com/office/drawing/2014/main" id="{838393CD-94B6-EC8A-E14F-A09689A25C51}"/>
              </a:ext>
              <a:ext uri="{C183D7F6-B498-43B3-948B-1728B52AA6E4}">
                <adec:decorative xmlns:adec="http://schemas.microsoft.com/office/drawing/2017/decorative" val="1"/>
              </a:ext>
            </a:extLst>
          </p:cNvPr>
          <p:cNvCxnSpPr>
            <a:cxnSpLocks/>
          </p:cNvCxnSpPr>
          <p:nvPr/>
        </p:nvCxnSpPr>
        <p:spPr>
          <a:xfrm>
            <a:off x="11503594" y="675861"/>
            <a:ext cx="0" cy="4184295"/>
          </a:xfrm>
          <a:prstGeom prst="line">
            <a:avLst/>
          </a:prstGeom>
          <a:ln w="12700">
            <a:solidFill>
              <a:schemeClr val="tx2">
                <a:alpha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725212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obj" preserve="1">
  <p:cSld name="Número grande 2">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7424EAB6-808C-672B-68A5-49764748CDD8}"/>
              </a:ext>
              <a:ext uri="{C183D7F6-B498-43B3-948B-1728B52AA6E4}">
                <adec:decorative xmlns:adec="http://schemas.microsoft.com/office/drawing/2017/decorative" val="1"/>
              </a:ext>
            </a:extLst>
          </p:cNvPr>
          <p:cNvSpPr/>
          <p:nvPr/>
        </p:nvSpPr>
        <p:spPr>
          <a:xfrm>
            <a:off x="0" y="0"/>
            <a:ext cx="12192000" cy="6858000"/>
          </a:xfrm>
          <a:prstGeom prst="rect">
            <a:avLst/>
          </a:prstGeom>
          <a:solidFill>
            <a:schemeClr val="accent2">
              <a:lumMod val="60000"/>
              <a:lumOff val="40000"/>
              <a:alpha val="80000"/>
            </a:schemeClr>
          </a:solid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 name="Título 1">
            <a:extLst>
              <a:ext uri="{FF2B5EF4-FFF2-40B4-BE49-F238E27FC236}">
                <a16:creationId xmlns:a16="http://schemas.microsoft.com/office/drawing/2014/main" id="{421917DD-3691-27F7-68C8-EACE32AEAF6A}"/>
              </a:ext>
            </a:extLst>
          </p:cNvPr>
          <p:cNvSpPr>
            <a:spLocks noGrp="1"/>
          </p:cNvSpPr>
          <p:nvPr>
            <p:ph type="title"/>
          </p:nvPr>
        </p:nvSpPr>
        <p:spPr>
          <a:xfrm>
            <a:off x="3429000" y="5042130"/>
            <a:ext cx="8232707" cy="949518"/>
          </a:xfrm>
          <a:noFill/>
        </p:spPr>
        <p:txBody>
          <a:bodyPr rtlCol="0" anchor="t">
            <a:normAutofit/>
          </a:bodyPr>
          <a:lstStyle>
            <a:lvl1pPr algn="r">
              <a:defRPr sz="3200" b="0" cap="none" baseline="0">
                <a:solidFill>
                  <a:schemeClr val="accent5">
                    <a:lumMod val="75000"/>
                  </a:schemeClr>
                </a:solidFill>
                <a:effectLst/>
                <a:latin typeface="+mn-lt"/>
              </a:defRPr>
            </a:lvl1pPr>
          </a:lstStyle>
          <a:p>
            <a:pPr rtl="0"/>
            <a:r>
              <a:rPr lang="es"/>
              <a:t>Haga clic para modificar el estilo de título del patrón</a:t>
            </a:r>
            <a:endParaRPr lang="en-US" dirty="0"/>
          </a:p>
        </p:txBody>
      </p:sp>
      <p:sp>
        <p:nvSpPr>
          <p:cNvPr id="3" name="Marcador de contenido 2">
            <a:extLst>
              <a:ext uri="{FF2B5EF4-FFF2-40B4-BE49-F238E27FC236}">
                <a16:creationId xmlns:a16="http://schemas.microsoft.com/office/drawing/2014/main" id="{DDDF1F66-DA3A-1E9E-183A-4FB86FC67F15}"/>
              </a:ext>
            </a:extLst>
          </p:cNvPr>
          <p:cNvSpPr>
            <a:spLocks noGrp="1"/>
          </p:cNvSpPr>
          <p:nvPr>
            <p:ph idx="1" hasCustomPrompt="1"/>
          </p:nvPr>
        </p:nvSpPr>
        <p:spPr>
          <a:xfrm>
            <a:off x="434196" y="120765"/>
            <a:ext cx="10723000" cy="4260404"/>
          </a:xfrm>
        </p:spPr>
        <p:txBody>
          <a:bodyPr rtlCol="0" anchor="b">
            <a:normAutofit/>
          </a:bodyPr>
          <a:lstStyle>
            <a:lvl1pPr marL="0" indent="0">
              <a:buNone/>
              <a:defRPr sz="28000" spc="-200" baseline="0">
                <a:solidFill>
                  <a:schemeClr val="accent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rtl="0"/>
            <a:r>
              <a:rPr lang="es"/>
              <a:t>##%</a:t>
            </a:r>
          </a:p>
        </p:txBody>
      </p:sp>
      <p:sp>
        <p:nvSpPr>
          <p:cNvPr id="5" name="Marcador de pie de página 4">
            <a:extLst>
              <a:ext uri="{FF2B5EF4-FFF2-40B4-BE49-F238E27FC236}">
                <a16:creationId xmlns:a16="http://schemas.microsoft.com/office/drawing/2014/main" id="{A1D27EA8-C1D8-B105-9F54-16985594DB0A}"/>
              </a:ext>
            </a:extLst>
          </p:cNvPr>
          <p:cNvSpPr>
            <a:spLocks noGrp="1"/>
          </p:cNvSpPr>
          <p:nvPr>
            <p:ph type="ftr" sz="quarter" idx="11"/>
          </p:nvPr>
        </p:nvSpPr>
        <p:spPr>
          <a:xfrm>
            <a:off x="605431" y="6029868"/>
            <a:ext cx="2137769" cy="365125"/>
          </a:xfrm>
          <a:noFill/>
        </p:spPr>
        <p:txBody>
          <a:bodyPr rtlCol="0"/>
          <a:lstStyle>
            <a:lvl1pPr>
              <a:defRPr b="0">
                <a:solidFill>
                  <a:schemeClr val="tx2"/>
                </a:solidFill>
              </a:defRPr>
            </a:lvl1pPr>
          </a:lstStyle>
          <a:p>
            <a:pPr rtl="0"/>
            <a:r>
              <a:rPr lang="es"/>
              <a:t>Ejemplo de Texto de pie de página</a:t>
            </a:r>
          </a:p>
        </p:txBody>
      </p:sp>
      <p:sp>
        <p:nvSpPr>
          <p:cNvPr id="4" name="Marcador de fecha 3">
            <a:extLst>
              <a:ext uri="{FF2B5EF4-FFF2-40B4-BE49-F238E27FC236}">
                <a16:creationId xmlns:a16="http://schemas.microsoft.com/office/drawing/2014/main" id="{4C64A704-5499-D0F7-F550-5994C49F8C26}"/>
              </a:ext>
            </a:extLst>
          </p:cNvPr>
          <p:cNvSpPr>
            <a:spLocks noGrp="1"/>
          </p:cNvSpPr>
          <p:nvPr>
            <p:ph type="dt" sz="half" idx="10"/>
          </p:nvPr>
        </p:nvSpPr>
        <p:spPr>
          <a:noFill/>
        </p:spPr>
        <p:txBody>
          <a:bodyPr rtlCol="0"/>
          <a:lstStyle>
            <a:lvl1pPr>
              <a:defRPr>
                <a:solidFill>
                  <a:schemeClr val="tx2"/>
                </a:solidFill>
              </a:defRPr>
            </a:lvl1pPr>
          </a:lstStyle>
          <a:p>
            <a:pPr rtl="0"/>
            <a:r>
              <a:rPr lang="en-US"/>
              <a:t>11/8/2025</a:t>
            </a:r>
          </a:p>
        </p:txBody>
      </p:sp>
      <p:sp>
        <p:nvSpPr>
          <p:cNvPr id="6" name="Marcador de número de diapositiva 5">
            <a:extLst>
              <a:ext uri="{FF2B5EF4-FFF2-40B4-BE49-F238E27FC236}">
                <a16:creationId xmlns:a16="http://schemas.microsoft.com/office/drawing/2014/main" id="{AD2F2DDE-AF7B-917E-704F-1E12AB9BFFCD}"/>
              </a:ext>
            </a:extLst>
          </p:cNvPr>
          <p:cNvSpPr>
            <a:spLocks noGrp="1"/>
          </p:cNvSpPr>
          <p:nvPr>
            <p:ph type="sldNum" sz="quarter" idx="12"/>
          </p:nvPr>
        </p:nvSpPr>
        <p:spPr>
          <a:noFill/>
        </p:spPr>
        <p:txBody>
          <a:bodyPr rtlCol="0"/>
          <a:lstStyle>
            <a:lvl1pPr>
              <a:defRPr>
                <a:solidFill>
                  <a:schemeClr val="tx2"/>
                </a:solidFill>
              </a:defRPr>
            </a:lvl1pPr>
          </a:lstStyle>
          <a:p>
            <a:pPr rtl="0"/>
            <a:fld id="{27F8DDA4-3B80-4E8A-A8F5-521F73BF9127}" type="slidenum">
              <a:rPr lang="en-US" smtClean="0"/>
              <a:t>‹Nº›</a:t>
            </a:fld>
            <a:endParaRPr lang="en-US"/>
          </a:p>
        </p:txBody>
      </p:sp>
      <p:cxnSp>
        <p:nvCxnSpPr>
          <p:cNvPr id="8" name="Conector recto 7">
            <a:extLst>
              <a:ext uri="{FF2B5EF4-FFF2-40B4-BE49-F238E27FC236}">
                <a16:creationId xmlns:a16="http://schemas.microsoft.com/office/drawing/2014/main" id="{5129594E-9391-9519-E286-4ED9732CC6C8}"/>
              </a:ext>
              <a:ext uri="{C183D7F6-B498-43B3-948B-1728B52AA6E4}">
                <adec:decorative xmlns:adec="http://schemas.microsoft.com/office/drawing/2017/decorative" val="1"/>
              </a:ext>
            </a:extLst>
          </p:cNvPr>
          <p:cNvCxnSpPr>
            <a:cxnSpLocks/>
          </p:cNvCxnSpPr>
          <p:nvPr/>
        </p:nvCxnSpPr>
        <p:spPr>
          <a:xfrm>
            <a:off x="11509025" y="735417"/>
            <a:ext cx="0" cy="4124739"/>
          </a:xfrm>
          <a:prstGeom prst="line">
            <a:avLst/>
          </a:prstGeom>
          <a:ln w="12700">
            <a:solidFill>
              <a:srgbClr val="EFEDE7">
                <a:alpha val="75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218812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obj" preserve="1">
  <p:cSld name="Número grande 3">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7424EAB6-808C-672B-68A5-49764748CDD8}"/>
              </a:ext>
              <a:ext uri="{C183D7F6-B498-43B3-948B-1728B52AA6E4}">
                <adec:decorative xmlns:adec="http://schemas.microsoft.com/office/drawing/2017/decorative" val="1"/>
              </a:ext>
            </a:extLst>
          </p:cNvPr>
          <p:cNvSpPr/>
          <p:nvPr/>
        </p:nvSpPr>
        <p:spPr>
          <a:xfrm>
            <a:off x="0" y="0"/>
            <a:ext cx="12192000" cy="6858000"/>
          </a:xfrm>
          <a:prstGeom prst="rect">
            <a:avLst/>
          </a:prstGeom>
          <a:solidFill>
            <a:schemeClr val="accent2">
              <a:lumMod val="60000"/>
              <a:lumOff val="40000"/>
            </a:schemeClr>
          </a:solid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 name="Título 1">
            <a:extLst>
              <a:ext uri="{FF2B5EF4-FFF2-40B4-BE49-F238E27FC236}">
                <a16:creationId xmlns:a16="http://schemas.microsoft.com/office/drawing/2014/main" id="{421917DD-3691-27F7-68C8-EACE32AEAF6A}"/>
              </a:ext>
            </a:extLst>
          </p:cNvPr>
          <p:cNvSpPr>
            <a:spLocks noGrp="1"/>
          </p:cNvSpPr>
          <p:nvPr>
            <p:ph type="title"/>
          </p:nvPr>
        </p:nvSpPr>
        <p:spPr>
          <a:xfrm>
            <a:off x="4114799" y="5230607"/>
            <a:ext cx="7634369" cy="761041"/>
          </a:xfrm>
          <a:noFill/>
        </p:spPr>
        <p:txBody>
          <a:bodyPr rtlCol="0" anchor="t"/>
          <a:lstStyle>
            <a:lvl1pPr algn="r">
              <a:defRPr>
                <a:solidFill>
                  <a:schemeClr val="bg1"/>
                </a:solidFill>
              </a:defRPr>
            </a:lvl1pPr>
          </a:lstStyle>
          <a:p>
            <a:pPr rtl="0"/>
            <a:r>
              <a:rPr lang="es"/>
              <a:t>Haga clic para modificar el estilo de título del patrón</a:t>
            </a:r>
            <a:endParaRPr lang="en-US" dirty="0"/>
          </a:p>
        </p:txBody>
      </p:sp>
      <p:sp>
        <p:nvSpPr>
          <p:cNvPr id="3" name="Marcador de contenido 2">
            <a:extLst>
              <a:ext uri="{FF2B5EF4-FFF2-40B4-BE49-F238E27FC236}">
                <a16:creationId xmlns:a16="http://schemas.microsoft.com/office/drawing/2014/main" id="{DDDF1F66-DA3A-1E9E-183A-4FB86FC67F15}"/>
              </a:ext>
            </a:extLst>
          </p:cNvPr>
          <p:cNvSpPr>
            <a:spLocks noGrp="1"/>
          </p:cNvSpPr>
          <p:nvPr>
            <p:ph idx="1" hasCustomPrompt="1"/>
          </p:nvPr>
        </p:nvSpPr>
        <p:spPr>
          <a:xfrm>
            <a:off x="434195" y="120765"/>
            <a:ext cx="10659375" cy="4800600"/>
          </a:xfrm>
        </p:spPr>
        <p:txBody>
          <a:bodyPr lIns="0" tIns="0" rIns="0" bIns="0" rtlCol="0" anchor="b">
            <a:normAutofit/>
          </a:bodyPr>
          <a:lstStyle>
            <a:lvl1pPr marL="0" indent="0">
              <a:buNone/>
              <a:defRPr sz="31000" spc="-100" baseline="0">
                <a:solidFill>
                  <a:schemeClr val="accent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rtl="0"/>
            <a:r>
              <a:rPr lang="es"/>
              <a:t>##%</a:t>
            </a:r>
          </a:p>
        </p:txBody>
      </p:sp>
      <p:sp>
        <p:nvSpPr>
          <p:cNvPr id="5" name="Marcador de pie de página 4">
            <a:extLst>
              <a:ext uri="{FF2B5EF4-FFF2-40B4-BE49-F238E27FC236}">
                <a16:creationId xmlns:a16="http://schemas.microsoft.com/office/drawing/2014/main" id="{A1D27EA8-C1D8-B105-9F54-16985594DB0A}"/>
              </a:ext>
            </a:extLst>
          </p:cNvPr>
          <p:cNvSpPr>
            <a:spLocks noGrp="1"/>
          </p:cNvSpPr>
          <p:nvPr>
            <p:ph type="ftr" sz="quarter" idx="11"/>
          </p:nvPr>
        </p:nvSpPr>
        <p:spPr>
          <a:xfrm>
            <a:off x="605431" y="6032480"/>
            <a:ext cx="2137769" cy="365125"/>
          </a:xfrm>
          <a:noFill/>
        </p:spPr>
        <p:txBody>
          <a:bodyPr rtlCol="0"/>
          <a:lstStyle>
            <a:lvl1pPr>
              <a:defRPr b="0" spc="0">
                <a:solidFill>
                  <a:schemeClr val="bg1"/>
                </a:solidFill>
              </a:defRPr>
            </a:lvl1pPr>
          </a:lstStyle>
          <a:p>
            <a:pPr rtl="0"/>
            <a:r>
              <a:rPr lang="es"/>
              <a:t>Ejemplo de Texto de pie de página</a:t>
            </a:r>
          </a:p>
        </p:txBody>
      </p:sp>
      <p:sp>
        <p:nvSpPr>
          <p:cNvPr id="4" name="Marcador de fecha 3">
            <a:extLst>
              <a:ext uri="{FF2B5EF4-FFF2-40B4-BE49-F238E27FC236}">
                <a16:creationId xmlns:a16="http://schemas.microsoft.com/office/drawing/2014/main" id="{4C64A704-5499-D0F7-F550-5994C49F8C26}"/>
              </a:ext>
            </a:extLst>
          </p:cNvPr>
          <p:cNvSpPr>
            <a:spLocks noGrp="1"/>
          </p:cNvSpPr>
          <p:nvPr>
            <p:ph type="dt" sz="half" idx="10"/>
          </p:nvPr>
        </p:nvSpPr>
        <p:spPr>
          <a:noFill/>
        </p:spPr>
        <p:txBody>
          <a:bodyPr rtlCol="0"/>
          <a:lstStyle>
            <a:lvl1pPr>
              <a:defRPr>
                <a:solidFill>
                  <a:schemeClr val="bg1"/>
                </a:solidFill>
              </a:defRPr>
            </a:lvl1pPr>
          </a:lstStyle>
          <a:p>
            <a:pPr rtl="0"/>
            <a:r>
              <a:rPr lang="en-US"/>
              <a:t>11/8/2025</a:t>
            </a:r>
          </a:p>
        </p:txBody>
      </p:sp>
      <p:sp>
        <p:nvSpPr>
          <p:cNvPr id="6" name="Marcador de número de diapositiva 5">
            <a:extLst>
              <a:ext uri="{FF2B5EF4-FFF2-40B4-BE49-F238E27FC236}">
                <a16:creationId xmlns:a16="http://schemas.microsoft.com/office/drawing/2014/main" id="{AD2F2DDE-AF7B-917E-704F-1E12AB9BFFCD}"/>
              </a:ext>
            </a:extLst>
          </p:cNvPr>
          <p:cNvSpPr>
            <a:spLocks noGrp="1"/>
          </p:cNvSpPr>
          <p:nvPr>
            <p:ph type="sldNum" sz="quarter" idx="12"/>
          </p:nvPr>
        </p:nvSpPr>
        <p:spPr>
          <a:noFill/>
        </p:spPr>
        <p:txBody>
          <a:bodyPr rtlCol="0"/>
          <a:lstStyle>
            <a:lvl1pPr>
              <a:defRPr>
                <a:solidFill>
                  <a:schemeClr val="bg1"/>
                </a:solidFill>
              </a:defRPr>
            </a:lvl1pPr>
          </a:lstStyle>
          <a:p>
            <a:pPr rtl="0"/>
            <a:fld id="{27F8DDA4-3B80-4E8A-A8F5-521F73BF9127}" type="slidenum">
              <a:rPr lang="en-US" smtClean="0"/>
              <a:t>‹Nº›</a:t>
            </a:fld>
            <a:endParaRPr lang="en-US"/>
          </a:p>
        </p:txBody>
      </p:sp>
      <p:cxnSp>
        <p:nvCxnSpPr>
          <p:cNvPr id="8" name="Conector recto 7">
            <a:extLst>
              <a:ext uri="{FF2B5EF4-FFF2-40B4-BE49-F238E27FC236}">
                <a16:creationId xmlns:a16="http://schemas.microsoft.com/office/drawing/2014/main" id="{5129594E-9391-9519-E286-4ED9732CC6C8}"/>
              </a:ext>
              <a:ext uri="{C183D7F6-B498-43B3-948B-1728B52AA6E4}">
                <adec:decorative xmlns:adec="http://schemas.microsoft.com/office/drawing/2017/decorative" val="1"/>
              </a:ext>
            </a:extLst>
          </p:cNvPr>
          <p:cNvCxnSpPr>
            <a:cxnSpLocks/>
          </p:cNvCxnSpPr>
          <p:nvPr/>
        </p:nvCxnSpPr>
        <p:spPr>
          <a:xfrm>
            <a:off x="11509025" y="735417"/>
            <a:ext cx="0" cy="4185948"/>
          </a:xfrm>
          <a:prstGeom prst="line">
            <a:avLst/>
          </a:prstGeom>
          <a:ln w="12700">
            <a:solidFill>
              <a:srgbClr val="EFEDE7">
                <a:alpha val="75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296069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obj" preserve="1">
  <p:cSld name="Número grande 4">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7424EAB6-808C-672B-68A5-49764748CDD8}"/>
              </a:ext>
              <a:ext uri="{C183D7F6-B498-43B3-948B-1728B52AA6E4}">
                <adec:decorative xmlns:adec="http://schemas.microsoft.com/office/drawing/2017/decorative" val="1"/>
              </a:ext>
            </a:extLst>
          </p:cNvPr>
          <p:cNvSpPr/>
          <p:nvPr/>
        </p:nvSpPr>
        <p:spPr>
          <a:xfrm>
            <a:off x="0" y="0"/>
            <a:ext cx="12192000" cy="6858000"/>
          </a:xfrm>
          <a:prstGeom prst="rect">
            <a:avLst/>
          </a:prstGeom>
          <a:solidFill>
            <a:schemeClr val="accent2"/>
          </a:solid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solidFill>
                <a:schemeClr val="accent2"/>
              </a:solidFill>
            </a:endParaRPr>
          </a:p>
        </p:txBody>
      </p:sp>
      <p:sp>
        <p:nvSpPr>
          <p:cNvPr id="2" name="Título 1">
            <a:extLst>
              <a:ext uri="{FF2B5EF4-FFF2-40B4-BE49-F238E27FC236}">
                <a16:creationId xmlns:a16="http://schemas.microsoft.com/office/drawing/2014/main" id="{421917DD-3691-27F7-68C8-EACE32AEAF6A}"/>
              </a:ext>
            </a:extLst>
          </p:cNvPr>
          <p:cNvSpPr>
            <a:spLocks noGrp="1"/>
          </p:cNvSpPr>
          <p:nvPr>
            <p:ph type="title"/>
          </p:nvPr>
        </p:nvSpPr>
        <p:spPr>
          <a:xfrm>
            <a:off x="3800723" y="5230607"/>
            <a:ext cx="7948445" cy="761041"/>
          </a:xfrm>
          <a:noFill/>
        </p:spPr>
        <p:txBody>
          <a:bodyPr rtlCol="0" anchor="t"/>
          <a:lstStyle>
            <a:lvl1pPr algn="r">
              <a:defRPr b="1" spc="100" baseline="0">
                <a:solidFill>
                  <a:schemeClr val="bg2"/>
                </a:solidFill>
                <a:latin typeface="+mn-lt"/>
              </a:defRPr>
            </a:lvl1pPr>
          </a:lstStyle>
          <a:p>
            <a:pPr rtl="0"/>
            <a:r>
              <a:rPr lang="es"/>
              <a:t>Haga clic para modificar el estilo de título del patrón</a:t>
            </a:r>
            <a:endParaRPr lang="en-US" dirty="0"/>
          </a:p>
        </p:txBody>
      </p:sp>
      <p:sp>
        <p:nvSpPr>
          <p:cNvPr id="3" name="Marcador de contenido 2">
            <a:extLst>
              <a:ext uri="{FF2B5EF4-FFF2-40B4-BE49-F238E27FC236}">
                <a16:creationId xmlns:a16="http://schemas.microsoft.com/office/drawing/2014/main" id="{DDDF1F66-DA3A-1E9E-183A-4FB86FC67F15}"/>
              </a:ext>
            </a:extLst>
          </p:cNvPr>
          <p:cNvSpPr>
            <a:spLocks noGrp="1"/>
          </p:cNvSpPr>
          <p:nvPr>
            <p:ph idx="1" hasCustomPrompt="1"/>
          </p:nvPr>
        </p:nvSpPr>
        <p:spPr>
          <a:xfrm>
            <a:off x="434195" y="-657225"/>
            <a:ext cx="10924355" cy="5887832"/>
          </a:xfrm>
        </p:spPr>
        <p:txBody>
          <a:bodyPr lIns="0" tIns="0" rIns="0" bIns="0" rtlCol="0" anchor="ctr">
            <a:normAutofit/>
          </a:bodyPr>
          <a:lstStyle>
            <a:lvl1pPr marL="0" indent="0">
              <a:buNone/>
              <a:defRPr sz="31000" spc="-100" baseline="0">
                <a:solidFill>
                  <a:schemeClr val="bg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rtl="0"/>
            <a:r>
              <a:rPr lang="es"/>
              <a:t>##%</a:t>
            </a:r>
          </a:p>
        </p:txBody>
      </p:sp>
      <p:sp>
        <p:nvSpPr>
          <p:cNvPr id="5" name="Marcador de pie de página 4">
            <a:extLst>
              <a:ext uri="{FF2B5EF4-FFF2-40B4-BE49-F238E27FC236}">
                <a16:creationId xmlns:a16="http://schemas.microsoft.com/office/drawing/2014/main" id="{A1D27EA8-C1D8-B105-9F54-16985594DB0A}"/>
              </a:ext>
            </a:extLst>
          </p:cNvPr>
          <p:cNvSpPr>
            <a:spLocks noGrp="1"/>
          </p:cNvSpPr>
          <p:nvPr>
            <p:ph type="ftr" sz="quarter" idx="11"/>
          </p:nvPr>
        </p:nvSpPr>
        <p:spPr>
          <a:xfrm>
            <a:off x="605431" y="6032480"/>
            <a:ext cx="2137769" cy="365125"/>
          </a:xfrm>
          <a:noFill/>
        </p:spPr>
        <p:txBody>
          <a:bodyPr rtlCol="0"/>
          <a:lstStyle>
            <a:lvl1pPr>
              <a:defRPr b="0" spc="0">
                <a:solidFill>
                  <a:schemeClr val="bg2"/>
                </a:solidFill>
              </a:defRPr>
            </a:lvl1pPr>
          </a:lstStyle>
          <a:p>
            <a:pPr rtl="0"/>
            <a:r>
              <a:rPr lang="es"/>
              <a:t>Ejemplo de Texto de pie de página</a:t>
            </a:r>
          </a:p>
        </p:txBody>
      </p:sp>
      <p:sp>
        <p:nvSpPr>
          <p:cNvPr id="4" name="Marcador de fecha 3">
            <a:extLst>
              <a:ext uri="{FF2B5EF4-FFF2-40B4-BE49-F238E27FC236}">
                <a16:creationId xmlns:a16="http://schemas.microsoft.com/office/drawing/2014/main" id="{4C64A704-5499-D0F7-F550-5994C49F8C26}"/>
              </a:ext>
            </a:extLst>
          </p:cNvPr>
          <p:cNvSpPr>
            <a:spLocks noGrp="1"/>
          </p:cNvSpPr>
          <p:nvPr>
            <p:ph type="dt" sz="half" idx="10"/>
          </p:nvPr>
        </p:nvSpPr>
        <p:spPr>
          <a:noFill/>
        </p:spPr>
        <p:txBody>
          <a:bodyPr rtlCol="0"/>
          <a:lstStyle>
            <a:lvl1pPr>
              <a:defRPr>
                <a:solidFill>
                  <a:schemeClr val="bg2"/>
                </a:solidFill>
              </a:defRPr>
            </a:lvl1pPr>
          </a:lstStyle>
          <a:p>
            <a:pPr rtl="0"/>
            <a:r>
              <a:rPr lang="en-US"/>
              <a:t>11/8/2025</a:t>
            </a:r>
          </a:p>
        </p:txBody>
      </p:sp>
      <p:sp>
        <p:nvSpPr>
          <p:cNvPr id="6" name="Marcador de número de diapositiva 5">
            <a:extLst>
              <a:ext uri="{FF2B5EF4-FFF2-40B4-BE49-F238E27FC236}">
                <a16:creationId xmlns:a16="http://schemas.microsoft.com/office/drawing/2014/main" id="{AD2F2DDE-AF7B-917E-704F-1E12AB9BFFCD}"/>
              </a:ext>
            </a:extLst>
          </p:cNvPr>
          <p:cNvSpPr>
            <a:spLocks noGrp="1"/>
          </p:cNvSpPr>
          <p:nvPr>
            <p:ph type="sldNum" sz="quarter" idx="12"/>
          </p:nvPr>
        </p:nvSpPr>
        <p:spPr>
          <a:noFill/>
        </p:spPr>
        <p:txBody>
          <a:bodyPr rtlCol="0"/>
          <a:lstStyle>
            <a:lvl1pPr>
              <a:defRPr>
                <a:solidFill>
                  <a:schemeClr val="bg2"/>
                </a:solidFill>
              </a:defRPr>
            </a:lvl1pPr>
          </a:lstStyle>
          <a:p>
            <a:pPr rtl="0"/>
            <a:fld id="{27F8DDA4-3B80-4E8A-A8F5-521F73BF9127}" type="slidenum">
              <a:rPr lang="en-US" smtClean="0"/>
              <a:t>‹Nº›</a:t>
            </a:fld>
            <a:endParaRPr lang="en-US"/>
          </a:p>
        </p:txBody>
      </p:sp>
      <p:cxnSp>
        <p:nvCxnSpPr>
          <p:cNvPr id="8" name="Conector recto 7">
            <a:extLst>
              <a:ext uri="{FF2B5EF4-FFF2-40B4-BE49-F238E27FC236}">
                <a16:creationId xmlns:a16="http://schemas.microsoft.com/office/drawing/2014/main" id="{5129594E-9391-9519-E286-4ED9732CC6C8}"/>
              </a:ext>
              <a:ext uri="{C183D7F6-B498-43B3-948B-1728B52AA6E4}">
                <adec:decorative xmlns:adec="http://schemas.microsoft.com/office/drawing/2017/decorative" val="1"/>
              </a:ext>
            </a:extLst>
          </p:cNvPr>
          <p:cNvCxnSpPr>
            <a:cxnSpLocks/>
          </p:cNvCxnSpPr>
          <p:nvPr/>
        </p:nvCxnSpPr>
        <p:spPr>
          <a:xfrm>
            <a:off x="11509025" y="735417"/>
            <a:ext cx="0" cy="4185948"/>
          </a:xfrm>
          <a:prstGeom prst="line">
            <a:avLst/>
          </a:prstGeom>
          <a:ln w="12700">
            <a:solidFill>
              <a:srgbClr val="EFEDE7">
                <a:alpha val="75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330476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obj" preserve="1">
  <p:cSld name="Número grande 5">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7424EAB6-808C-672B-68A5-49764748CDD8}"/>
              </a:ext>
              <a:ext uri="{C183D7F6-B498-43B3-948B-1728B52AA6E4}">
                <adec:decorative xmlns:adec="http://schemas.microsoft.com/office/drawing/2017/decorative" val="1"/>
              </a:ext>
            </a:extLst>
          </p:cNvPr>
          <p:cNvSpPr/>
          <p:nvPr/>
        </p:nvSpPr>
        <p:spPr>
          <a:xfrm>
            <a:off x="0" y="0"/>
            <a:ext cx="12192000" cy="6858000"/>
          </a:xfrm>
          <a:prstGeom prst="rect">
            <a:avLst/>
          </a:prstGeom>
          <a:solidFill>
            <a:schemeClr val="accent2"/>
          </a:solid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solidFill>
                <a:schemeClr val="accent2"/>
              </a:solidFill>
            </a:endParaRPr>
          </a:p>
        </p:txBody>
      </p:sp>
      <p:sp>
        <p:nvSpPr>
          <p:cNvPr id="2" name="Título 1">
            <a:extLst>
              <a:ext uri="{FF2B5EF4-FFF2-40B4-BE49-F238E27FC236}">
                <a16:creationId xmlns:a16="http://schemas.microsoft.com/office/drawing/2014/main" id="{421917DD-3691-27F7-68C8-EACE32AEAF6A}"/>
              </a:ext>
            </a:extLst>
          </p:cNvPr>
          <p:cNvSpPr>
            <a:spLocks noGrp="1"/>
          </p:cNvSpPr>
          <p:nvPr>
            <p:ph type="title"/>
          </p:nvPr>
        </p:nvSpPr>
        <p:spPr>
          <a:xfrm>
            <a:off x="3800723" y="5122417"/>
            <a:ext cx="7948445" cy="869232"/>
          </a:xfrm>
          <a:noFill/>
        </p:spPr>
        <p:txBody>
          <a:bodyPr rtlCol="0" anchor="t">
            <a:normAutofit/>
          </a:bodyPr>
          <a:lstStyle>
            <a:lvl1pPr algn="r">
              <a:defRPr sz="2800" b="0" spc="100" baseline="0">
                <a:solidFill>
                  <a:schemeClr val="bg2"/>
                </a:solidFill>
                <a:latin typeface="+mj-lt"/>
              </a:defRPr>
            </a:lvl1pPr>
          </a:lstStyle>
          <a:p>
            <a:pPr rtl="0"/>
            <a:r>
              <a:rPr lang="es"/>
              <a:t>Haga clic para modificar el estilo de título del patrón</a:t>
            </a:r>
            <a:endParaRPr lang="en-US" dirty="0"/>
          </a:p>
        </p:txBody>
      </p:sp>
      <p:sp>
        <p:nvSpPr>
          <p:cNvPr id="3" name="Marcador de contenido 2">
            <a:extLst>
              <a:ext uri="{FF2B5EF4-FFF2-40B4-BE49-F238E27FC236}">
                <a16:creationId xmlns:a16="http://schemas.microsoft.com/office/drawing/2014/main" id="{DDDF1F66-DA3A-1E9E-183A-4FB86FC67F15}"/>
              </a:ext>
            </a:extLst>
          </p:cNvPr>
          <p:cNvSpPr>
            <a:spLocks noGrp="1"/>
          </p:cNvSpPr>
          <p:nvPr>
            <p:ph idx="1" hasCustomPrompt="1"/>
          </p:nvPr>
        </p:nvSpPr>
        <p:spPr>
          <a:xfrm>
            <a:off x="434195" y="120765"/>
            <a:ext cx="10659375" cy="4800600"/>
          </a:xfrm>
        </p:spPr>
        <p:txBody>
          <a:bodyPr lIns="0" tIns="0" rIns="0" rtlCol="0" anchor="b">
            <a:normAutofit/>
          </a:bodyPr>
          <a:lstStyle>
            <a:lvl1pPr marL="0" indent="0">
              <a:spcBef>
                <a:spcPts val="0"/>
              </a:spcBef>
              <a:buNone/>
              <a:defRPr sz="31000" spc="-100" baseline="0">
                <a:ln w="15875">
                  <a:solidFill>
                    <a:schemeClr val="bg2"/>
                  </a:solidFill>
                </a:ln>
                <a:noFill/>
                <a:latin typeface="+mj-lt"/>
              </a:defRPr>
            </a:lvl1pPr>
            <a:lvl2pPr marL="457200" indent="0">
              <a:buNone/>
              <a:defRPr/>
            </a:lvl2pPr>
            <a:lvl3pPr marL="914400" indent="0">
              <a:buNone/>
              <a:defRPr/>
            </a:lvl3pPr>
            <a:lvl4pPr marL="1371600" indent="0">
              <a:buNone/>
              <a:defRPr/>
            </a:lvl4pPr>
            <a:lvl5pPr marL="1828800" indent="0">
              <a:buNone/>
              <a:defRPr/>
            </a:lvl5pPr>
          </a:lstStyle>
          <a:p>
            <a:pPr lvl="0" rtl="0"/>
            <a:r>
              <a:rPr lang="es"/>
              <a:t>##%</a:t>
            </a:r>
          </a:p>
        </p:txBody>
      </p:sp>
      <p:sp>
        <p:nvSpPr>
          <p:cNvPr id="5" name="Marcador de pie de página 4">
            <a:extLst>
              <a:ext uri="{FF2B5EF4-FFF2-40B4-BE49-F238E27FC236}">
                <a16:creationId xmlns:a16="http://schemas.microsoft.com/office/drawing/2014/main" id="{A1D27EA8-C1D8-B105-9F54-16985594DB0A}"/>
              </a:ext>
            </a:extLst>
          </p:cNvPr>
          <p:cNvSpPr>
            <a:spLocks noGrp="1"/>
          </p:cNvSpPr>
          <p:nvPr>
            <p:ph type="ftr" sz="quarter" idx="11"/>
          </p:nvPr>
        </p:nvSpPr>
        <p:spPr>
          <a:xfrm>
            <a:off x="10263391" y="616226"/>
            <a:ext cx="1352320" cy="412474"/>
          </a:xfrm>
          <a:noFill/>
        </p:spPr>
        <p:txBody>
          <a:bodyPr rtlCol="0" anchor="t"/>
          <a:lstStyle>
            <a:lvl1pPr algn="r">
              <a:defRPr b="0" spc="0">
                <a:solidFill>
                  <a:schemeClr val="bg2"/>
                </a:solidFill>
              </a:defRPr>
            </a:lvl1pPr>
          </a:lstStyle>
          <a:p>
            <a:pPr rtl="0"/>
            <a:r>
              <a:rPr lang="es"/>
              <a:t>Ejemplo de Texto de pie de página</a:t>
            </a:r>
          </a:p>
        </p:txBody>
      </p:sp>
      <p:sp>
        <p:nvSpPr>
          <p:cNvPr id="4" name="Marcador de fecha 3">
            <a:extLst>
              <a:ext uri="{FF2B5EF4-FFF2-40B4-BE49-F238E27FC236}">
                <a16:creationId xmlns:a16="http://schemas.microsoft.com/office/drawing/2014/main" id="{4C64A704-5499-D0F7-F550-5994C49F8C26}"/>
              </a:ext>
            </a:extLst>
          </p:cNvPr>
          <p:cNvSpPr>
            <a:spLocks noGrp="1"/>
          </p:cNvSpPr>
          <p:nvPr>
            <p:ph type="dt" sz="half" idx="10"/>
          </p:nvPr>
        </p:nvSpPr>
        <p:spPr>
          <a:noFill/>
        </p:spPr>
        <p:txBody>
          <a:bodyPr rtlCol="0"/>
          <a:lstStyle>
            <a:lvl1pPr>
              <a:defRPr>
                <a:solidFill>
                  <a:schemeClr val="bg2"/>
                </a:solidFill>
              </a:defRPr>
            </a:lvl1pPr>
          </a:lstStyle>
          <a:p>
            <a:pPr rtl="0"/>
            <a:r>
              <a:rPr lang="en-US"/>
              <a:t>11/8/2025</a:t>
            </a:r>
          </a:p>
        </p:txBody>
      </p:sp>
      <p:sp>
        <p:nvSpPr>
          <p:cNvPr id="6" name="Marcador de número de diapositiva 5">
            <a:extLst>
              <a:ext uri="{FF2B5EF4-FFF2-40B4-BE49-F238E27FC236}">
                <a16:creationId xmlns:a16="http://schemas.microsoft.com/office/drawing/2014/main" id="{AD2F2DDE-AF7B-917E-704F-1E12AB9BFFCD}"/>
              </a:ext>
            </a:extLst>
          </p:cNvPr>
          <p:cNvSpPr>
            <a:spLocks noGrp="1"/>
          </p:cNvSpPr>
          <p:nvPr>
            <p:ph type="sldNum" sz="quarter" idx="12"/>
          </p:nvPr>
        </p:nvSpPr>
        <p:spPr>
          <a:noFill/>
        </p:spPr>
        <p:txBody>
          <a:bodyPr rtlCol="0"/>
          <a:lstStyle>
            <a:lvl1pPr>
              <a:defRPr>
                <a:solidFill>
                  <a:schemeClr val="bg2"/>
                </a:solidFill>
              </a:defRPr>
            </a:lvl1pPr>
          </a:lstStyle>
          <a:p>
            <a:pPr rtl="0"/>
            <a:fld id="{27F8DDA4-3B80-4E8A-A8F5-521F73BF9127}" type="slidenum">
              <a:rPr lang="en-US" smtClean="0"/>
              <a:t>‹Nº›</a:t>
            </a:fld>
            <a:endParaRPr lang="en-US"/>
          </a:p>
        </p:txBody>
      </p:sp>
    </p:spTree>
    <p:extLst>
      <p:ext uri="{BB962C8B-B14F-4D97-AF65-F5344CB8AC3E}">
        <p14:creationId xmlns:p14="http://schemas.microsoft.com/office/powerpoint/2010/main" val="375503202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obj" preserve="1">
  <p:cSld name="Instrucción">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465FCAFD-B73A-5597-B603-55FD5D3AAC1E}"/>
              </a:ext>
              <a:ext uri="{C183D7F6-B498-43B3-948B-1728B52AA6E4}">
                <adec:decorative xmlns:adec="http://schemas.microsoft.com/office/drawing/2017/decorative" val="1"/>
              </a:ext>
            </a:extLst>
          </p:cNvPr>
          <p:cNvSpPr/>
          <p:nvPr/>
        </p:nvSpPr>
        <p:spPr>
          <a:xfrm>
            <a:off x="1" y="0"/>
            <a:ext cx="12192000" cy="6858000"/>
          </a:xfrm>
          <a:prstGeom prst="rect">
            <a:avLst/>
          </a:prstGeom>
          <a:solidFill>
            <a:schemeClr val="accent2">
              <a:lumMod val="60000"/>
              <a:lumOff val="40000"/>
            </a:schemeClr>
          </a:solid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solidFill>
                <a:srgbClr val="FF8A4F"/>
              </a:solidFill>
            </a:endParaRPr>
          </a:p>
        </p:txBody>
      </p:sp>
      <p:sp>
        <p:nvSpPr>
          <p:cNvPr id="2" name="Título 1">
            <a:extLst>
              <a:ext uri="{FF2B5EF4-FFF2-40B4-BE49-F238E27FC236}">
                <a16:creationId xmlns:a16="http://schemas.microsoft.com/office/drawing/2014/main" id="{421917DD-3691-27F7-68C8-EACE32AEAF6A}"/>
              </a:ext>
            </a:extLst>
          </p:cNvPr>
          <p:cNvSpPr>
            <a:spLocks noGrp="1"/>
          </p:cNvSpPr>
          <p:nvPr>
            <p:ph type="title"/>
          </p:nvPr>
        </p:nvSpPr>
        <p:spPr>
          <a:xfrm>
            <a:off x="605431" y="-785191"/>
            <a:ext cx="10981137" cy="640080"/>
          </a:xfrm>
          <a:noFill/>
        </p:spPr>
        <p:txBody>
          <a:bodyPr rtlCol="0"/>
          <a:lstStyle/>
          <a:p>
            <a:pPr rtl="0"/>
            <a:r>
              <a:rPr lang="es"/>
              <a:t>Haga clic para modificar el estilo de título del patrón</a:t>
            </a:r>
            <a:endParaRPr lang="en-US" dirty="0"/>
          </a:p>
        </p:txBody>
      </p:sp>
      <p:sp>
        <p:nvSpPr>
          <p:cNvPr id="3" name="Marcador de contenido 2">
            <a:extLst>
              <a:ext uri="{FF2B5EF4-FFF2-40B4-BE49-F238E27FC236}">
                <a16:creationId xmlns:a16="http://schemas.microsoft.com/office/drawing/2014/main" id="{DDDF1F66-DA3A-1E9E-183A-4FB86FC67F15}"/>
              </a:ext>
            </a:extLst>
          </p:cNvPr>
          <p:cNvSpPr>
            <a:spLocks noGrp="1"/>
          </p:cNvSpPr>
          <p:nvPr>
            <p:ph idx="1" hasCustomPrompt="1"/>
          </p:nvPr>
        </p:nvSpPr>
        <p:spPr>
          <a:xfrm>
            <a:off x="337930" y="1649896"/>
            <a:ext cx="10169921" cy="4949687"/>
          </a:xfrm>
        </p:spPr>
        <p:txBody>
          <a:bodyPr rtlCol="0" anchor="b">
            <a:normAutofit/>
          </a:bodyPr>
          <a:lstStyle>
            <a:lvl1pPr marL="0" indent="0">
              <a:lnSpc>
                <a:spcPct val="80000"/>
              </a:lnSpc>
              <a:spcBef>
                <a:spcPts val="0"/>
              </a:spcBef>
              <a:buNone/>
              <a:defRPr sz="7200" cap="all" spc="-100" baseline="0">
                <a:solidFill>
                  <a:schemeClr val="accent1"/>
                </a:solidFill>
                <a:latin typeface="+mj-lt"/>
              </a:defRPr>
            </a:lvl1pPr>
            <a:lvl2pPr marL="457200" indent="0">
              <a:lnSpc>
                <a:spcPct val="80000"/>
              </a:lnSpc>
              <a:buNone/>
              <a:defRPr sz="7200" cap="all" baseline="0">
                <a:solidFill>
                  <a:schemeClr val="bg1"/>
                </a:solidFill>
                <a:latin typeface="+mj-lt"/>
              </a:defRPr>
            </a:lvl2pPr>
            <a:lvl3pPr marL="914400" indent="0">
              <a:lnSpc>
                <a:spcPct val="80000"/>
              </a:lnSpc>
              <a:buNone/>
              <a:defRPr sz="7200" cap="all" baseline="0">
                <a:solidFill>
                  <a:schemeClr val="bg1"/>
                </a:solidFill>
                <a:latin typeface="+mj-lt"/>
              </a:defRPr>
            </a:lvl3pPr>
            <a:lvl4pPr marL="1371600" indent="0">
              <a:lnSpc>
                <a:spcPct val="80000"/>
              </a:lnSpc>
              <a:buNone/>
              <a:defRPr sz="6600" cap="all" baseline="0">
                <a:solidFill>
                  <a:schemeClr val="bg1"/>
                </a:solidFill>
                <a:latin typeface="+mj-lt"/>
              </a:defRPr>
            </a:lvl4pPr>
            <a:lvl5pPr marL="1828800" indent="0">
              <a:lnSpc>
                <a:spcPct val="80000"/>
              </a:lnSpc>
              <a:buNone/>
              <a:defRPr sz="6600" cap="all" baseline="0">
                <a:solidFill>
                  <a:schemeClr val="bg1"/>
                </a:solidFill>
                <a:latin typeface="+mj-lt"/>
              </a:defRPr>
            </a:lvl5pPr>
          </a:lstStyle>
          <a:p>
            <a:pPr lvl="0" rtl="0"/>
            <a:r>
              <a:rPr lang="es"/>
              <a:t>Haga clic para editar la afirmación</a:t>
            </a:r>
          </a:p>
        </p:txBody>
      </p:sp>
      <p:cxnSp>
        <p:nvCxnSpPr>
          <p:cNvPr id="9" name="Conector recto 8">
            <a:extLst>
              <a:ext uri="{FF2B5EF4-FFF2-40B4-BE49-F238E27FC236}">
                <a16:creationId xmlns:a16="http://schemas.microsoft.com/office/drawing/2014/main" id="{E9C1887E-643E-BB68-F557-E1EAB0A0A644}"/>
              </a:ext>
              <a:ext uri="{C183D7F6-B498-43B3-948B-1728B52AA6E4}">
                <adec:decorative xmlns:adec="http://schemas.microsoft.com/office/drawing/2017/decorative" val="1"/>
              </a:ext>
            </a:extLst>
          </p:cNvPr>
          <p:cNvCxnSpPr>
            <a:cxnSpLocks/>
          </p:cNvCxnSpPr>
          <p:nvPr/>
        </p:nvCxnSpPr>
        <p:spPr>
          <a:xfrm flipH="1">
            <a:off x="926297" y="685800"/>
            <a:ext cx="10326757" cy="0"/>
          </a:xfrm>
          <a:prstGeom prst="line">
            <a:avLst/>
          </a:prstGeom>
          <a:ln w="12700">
            <a:solidFill>
              <a:schemeClr val="bg1">
                <a:alpha val="47000"/>
              </a:schemeClr>
            </a:solidFill>
          </a:ln>
        </p:spPr>
        <p:style>
          <a:lnRef idx="1">
            <a:schemeClr val="accent1"/>
          </a:lnRef>
          <a:fillRef idx="0">
            <a:schemeClr val="accent1"/>
          </a:fillRef>
          <a:effectRef idx="0">
            <a:schemeClr val="accent1"/>
          </a:effectRef>
          <a:fontRef idx="minor">
            <a:schemeClr val="tx1"/>
          </a:fontRef>
        </p:style>
      </p:cxnSp>
      <p:sp>
        <p:nvSpPr>
          <p:cNvPr id="5" name="Marcador de pie de página 4">
            <a:extLst>
              <a:ext uri="{FF2B5EF4-FFF2-40B4-BE49-F238E27FC236}">
                <a16:creationId xmlns:a16="http://schemas.microsoft.com/office/drawing/2014/main" id="{A1D27EA8-C1D8-B105-9F54-16985594DB0A}"/>
              </a:ext>
            </a:extLst>
          </p:cNvPr>
          <p:cNvSpPr>
            <a:spLocks noGrp="1"/>
          </p:cNvSpPr>
          <p:nvPr>
            <p:ph type="ftr" sz="quarter" idx="11"/>
          </p:nvPr>
        </p:nvSpPr>
        <p:spPr>
          <a:xfrm>
            <a:off x="605431" y="501227"/>
            <a:ext cx="1907799" cy="365125"/>
          </a:xfrm>
          <a:solidFill>
            <a:schemeClr val="accent2">
              <a:lumMod val="60000"/>
              <a:lumOff val="40000"/>
            </a:schemeClr>
          </a:solidFill>
        </p:spPr>
        <p:txBody>
          <a:bodyPr rtlCol="0"/>
          <a:lstStyle>
            <a:lvl1pPr>
              <a:defRPr b="0" spc="0">
                <a:solidFill>
                  <a:schemeClr val="bg1"/>
                </a:solidFill>
              </a:defRPr>
            </a:lvl1pPr>
          </a:lstStyle>
          <a:p>
            <a:pPr rtl="0"/>
            <a:r>
              <a:rPr lang="es"/>
              <a:t>Ejemplo de Texto de pie de página</a:t>
            </a:r>
          </a:p>
        </p:txBody>
      </p:sp>
      <p:sp>
        <p:nvSpPr>
          <p:cNvPr id="4" name="Marcador de fecha 3">
            <a:extLst>
              <a:ext uri="{FF2B5EF4-FFF2-40B4-BE49-F238E27FC236}">
                <a16:creationId xmlns:a16="http://schemas.microsoft.com/office/drawing/2014/main" id="{4C64A704-5499-D0F7-F550-5994C49F8C26}"/>
              </a:ext>
            </a:extLst>
          </p:cNvPr>
          <p:cNvSpPr>
            <a:spLocks noGrp="1"/>
          </p:cNvSpPr>
          <p:nvPr>
            <p:ph type="dt" sz="half" idx="10"/>
          </p:nvPr>
        </p:nvSpPr>
        <p:spPr>
          <a:xfrm>
            <a:off x="9900458" y="501227"/>
            <a:ext cx="1256738" cy="365125"/>
          </a:xfrm>
          <a:solidFill>
            <a:schemeClr val="accent2">
              <a:lumMod val="60000"/>
              <a:lumOff val="40000"/>
            </a:schemeClr>
          </a:solidFill>
        </p:spPr>
        <p:txBody>
          <a:bodyPr rtlCol="0"/>
          <a:lstStyle>
            <a:lvl1pPr>
              <a:defRPr>
                <a:solidFill>
                  <a:schemeClr val="bg1"/>
                </a:solidFill>
              </a:defRPr>
            </a:lvl1pPr>
          </a:lstStyle>
          <a:p>
            <a:pPr rtl="0"/>
            <a:r>
              <a:rPr lang="en-US"/>
              <a:t>11/8/2025</a:t>
            </a:r>
          </a:p>
        </p:txBody>
      </p:sp>
      <p:sp>
        <p:nvSpPr>
          <p:cNvPr id="6" name="Marcador de número de diapositiva 5">
            <a:extLst>
              <a:ext uri="{FF2B5EF4-FFF2-40B4-BE49-F238E27FC236}">
                <a16:creationId xmlns:a16="http://schemas.microsoft.com/office/drawing/2014/main" id="{AD2F2DDE-AF7B-917E-704F-1E12AB9BFFCD}"/>
              </a:ext>
            </a:extLst>
          </p:cNvPr>
          <p:cNvSpPr>
            <a:spLocks noGrp="1"/>
          </p:cNvSpPr>
          <p:nvPr>
            <p:ph type="sldNum" sz="quarter" idx="12"/>
          </p:nvPr>
        </p:nvSpPr>
        <p:spPr>
          <a:xfrm>
            <a:off x="11157196" y="501227"/>
            <a:ext cx="429372" cy="365125"/>
          </a:xfrm>
          <a:solidFill>
            <a:schemeClr val="accent2">
              <a:lumMod val="60000"/>
              <a:lumOff val="40000"/>
            </a:schemeClr>
          </a:solidFill>
        </p:spPr>
        <p:txBody>
          <a:bodyPr rtlCol="0"/>
          <a:lstStyle>
            <a:lvl1pPr>
              <a:defRPr>
                <a:solidFill>
                  <a:schemeClr val="bg1"/>
                </a:solidFill>
              </a:defRPr>
            </a:lvl1pPr>
          </a:lstStyle>
          <a:p>
            <a:pPr rtl="0"/>
            <a:fld id="{27F8DDA4-3B80-4E8A-A8F5-521F73BF9127}" type="slidenum">
              <a:rPr lang="en-US" smtClean="0"/>
              <a:t>‹Nº›</a:t>
            </a:fld>
            <a:endParaRPr lang="en-US"/>
          </a:p>
        </p:txBody>
      </p:sp>
    </p:spTree>
    <p:extLst>
      <p:ext uri="{BB962C8B-B14F-4D97-AF65-F5344CB8AC3E}">
        <p14:creationId xmlns:p14="http://schemas.microsoft.com/office/powerpoint/2010/main" val="311281354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obj" preserve="1">
  <p:cSld name="Instrucción 2">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465FCAFD-B73A-5597-B603-55FD5D3AAC1E}"/>
              </a:ext>
              <a:ext uri="{C183D7F6-B498-43B3-948B-1728B52AA6E4}">
                <adec:decorative xmlns:adec="http://schemas.microsoft.com/office/drawing/2017/decorative" val="1"/>
              </a:ext>
            </a:extLst>
          </p:cNvPr>
          <p:cNvSpPr/>
          <p:nvPr/>
        </p:nvSpPr>
        <p:spPr>
          <a:xfrm>
            <a:off x="1" y="0"/>
            <a:ext cx="12192000" cy="6858000"/>
          </a:xfrm>
          <a:prstGeom prst="rect">
            <a:avLst/>
          </a:prstGeom>
          <a:solidFill>
            <a:schemeClr val="accent2"/>
          </a:solid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solidFill>
                <a:srgbClr val="FF8A4F"/>
              </a:solidFill>
            </a:endParaRPr>
          </a:p>
        </p:txBody>
      </p:sp>
      <p:sp>
        <p:nvSpPr>
          <p:cNvPr id="2" name="Título 1">
            <a:extLst>
              <a:ext uri="{FF2B5EF4-FFF2-40B4-BE49-F238E27FC236}">
                <a16:creationId xmlns:a16="http://schemas.microsoft.com/office/drawing/2014/main" id="{421917DD-3691-27F7-68C8-EACE32AEAF6A}"/>
              </a:ext>
            </a:extLst>
          </p:cNvPr>
          <p:cNvSpPr>
            <a:spLocks noGrp="1"/>
          </p:cNvSpPr>
          <p:nvPr>
            <p:ph type="title"/>
          </p:nvPr>
        </p:nvSpPr>
        <p:spPr>
          <a:xfrm>
            <a:off x="605431" y="-785191"/>
            <a:ext cx="10981137" cy="640080"/>
          </a:xfrm>
          <a:noFill/>
        </p:spPr>
        <p:txBody>
          <a:bodyPr rtlCol="0"/>
          <a:lstStyle/>
          <a:p>
            <a:pPr rtl="0"/>
            <a:r>
              <a:rPr lang="es"/>
              <a:t>Haga clic para modificar el estilo de título del patrón</a:t>
            </a:r>
            <a:endParaRPr lang="en-US" dirty="0"/>
          </a:p>
        </p:txBody>
      </p:sp>
      <p:sp>
        <p:nvSpPr>
          <p:cNvPr id="3" name="Marcador de contenido 2">
            <a:extLst>
              <a:ext uri="{FF2B5EF4-FFF2-40B4-BE49-F238E27FC236}">
                <a16:creationId xmlns:a16="http://schemas.microsoft.com/office/drawing/2014/main" id="{DDDF1F66-DA3A-1E9E-183A-4FB86FC67F15}"/>
              </a:ext>
            </a:extLst>
          </p:cNvPr>
          <p:cNvSpPr>
            <a:spLocks noGrp="1"/>
          </p:cNvSpPr>
          <p:nvPr>
            <p:ph idx="1" hasCustomPrompt="1"/>
          </p:nvPr>
        </p:nvSpPr>
        <p:spPr>
          <a:xfrm>
            <a:off x="337930" y="1649896"/>
            <a:ext cx="9666226" cy="4949687"/>
          </a:xfrm>
        </p:spPr>
        <p:txBody>
          <a:bodyPr rtlCol="0" anchor="b">
            <a:normAutofit/>
          </a:bodyPr>
          <a:lstStyle>
            <a:lvl1pPr marL="0" indent="0">
              <a:lnSpc>
                <a:spcPct val="80000"/>
              </a:lnSpc>
              <a:spcBef>
                <a:spcPts val="0"/>
              </a:spcBef>
              <a:buNone/>
              <a:defRPr sz="7200" cap="all" spc="-100" baseline="0">
                <a:solidFill>
                  <a:schemeClr val="accent2">
                    <a:lumMod val="40000"/>
                    <a:lumOff val="60000"/>
                  </a:schemeClr>
                </a:solidFill>
                <a:latin typeface="+mj-lt"/>
              </a:defRPr>
            </a:lvl1pPr>
            <a:lvl2pPr marL="457200" indent="0">
              <a:lnSpc>
                <a:spcPct val="80000"/>
              </a:lnSpc>
              <a:buNone/>
              <a:defRPr sz="7200" cap="all" baseline="0">
                <a:solidFill>
                  <a:schemeClr val="bg1"/>
                </a:solidFill>
                <a:latin typeface="+mj-lt"/>
              </a:defRPr>
            </a:lvl2pPr>
            <a:lvl3pPr marL="914400" indent="0">
              <a:lnSpc>
                <a:spcPct val="80000"/>
              </a:lnSpc>
              <a:buNone/>
              <a:defRPr sz="7200" cap="all" baseline="0">
                <a:solidFill>
                  <a:schemeClr val="bg1"/>
                </a:solidFill>
                <a:latin typeface="+mj-lt"/>
              </a:defRPr>
            </a:lvl3pPr>
            <a:lvl4pPr marL="1371600" indent="0">
              <a:lnSpc>
                <a:spcPct val="80000"/>
              </a:lnSpc>
              <a:buNone/>
              <a:defRPr sz="6600" cap="all" baseline="0">
                <a:solidFill>
                  <a:schemeClr val="bg1"/>
                </a:solidFill>
                <a:latin typeface="+mj-lt"/>
              </a:defRPr>
            </a:lvl4pPr>
            <a:lvl5pPr marL="1828800" indent="0">
              <a:lnSpc>
                <a:spcPct val="80000"/>
              </a:lnSpc>
              <a:buNone/>
              <a:defRPr sz="6600" cap="all" baseline="0">
                <a:solidFill>
                  <a:schemeClr val="bg1"/>
                </a:solidFill>
                <a:latin typeface="+mj-lt"/>
              </a:defRPr>
            </a:lvl5pPr>
          </a:lstStyle>
          <a:p>
            <a:pPr lvl="0" rtl="0"/>
            <a:r>
              <a:rPr lang="es"/>
              <a:t>Haga clic para editar la afirmación</a:t>
            </a:r>
          </a:p>
        </p:txBody>
      </p:sp>
      <p:cxnSp>
        <p:nvCxnSpPr>
          <p:cNvPr id="9" name="Conector recto 8">
            <a:extLst>
              <a:ext uri="{FF2B5EF4-FFF2-40B4-BE49-F238E27FC236}">
                <a16:creationId xmlns:a16="http://schemas.microsoft.com/office/drawing/2014/main" id="{E9C1887E-643E-BB68-F557-E1EAB0A0A644}"/>
              </a:ext>
              <a:ext uri="{C183D7F6-B498-43B3-948B-1728B52AA6E4}">
                <adec:decorative xmlns:adec="http://schemas.microsoft.com/office/drawing/2017/decorative" val="1"/>
              </a:ext>
            </a:extLst>
          </p:cNvPr>
          <p:cNvCxnSpPr>
            <a:cxnSpLocks/>
          </p:cNvCxnSpPr>
          <p:nvPr/>
        </p:nvCxnSpPr>
        <p:spPr>
          <a:xfrm flipH="1">
            <a:off x="926297" y="729532"/>
            <a:ext cx="10326757" cy="0"/>
          </a:xfrm>
          <a:prstGeom prst="line">
            <a:avLst/>
          </a:prstGeom>
          <a:ln w="12700">
            <a:solidFill>
              <a:schemeClr val="bg1">
                <a:alpha val="47000"/>
              </a:schemeClr>
            </a:solidFill>
          </a:ln>
        </p:spPr>
        <p:style>
          <a:lnRef idx="1">
            <a:schemeClr val="accent1"/>
          </a:lnRef>
          <a:fillRef idx="0">
            <a:schemeClr val="accent1"/>
          </a:fillRef>
          <a:effectRef idx="0">
            <a:schemeClr val="accent1"/>
          </a:effectRef>
          <a:fontRef idx="minor">
            <a:schemeClr val="tx1"/>
          </a:fontRef>
        </p:style>
      </p:cxnSp>
      <p:sp>
        <p:nvSpPr>
          <p:cNvPr id="5" name="Marcador de pie de página 4">
            <a:extLst>
              <a:ext uri="{FF2B5EF4-FFF2-40B4-BE49-F238E27FC236}">
                <a16:creationId xmlns:a16="http://schemas.microsoft.com/office/drawing/2014/main" id="{A1D27EA8-C1D8-B105-9F54-16985594DB0A}"/>
              </a:ext>
            </a:extLst>
          </p:cNvPr>
          <p:cNvSpPr>
            <a:spLocks noGrp="1"/>
          </p:cNvSpPr>
          <p:nvPr>
            <p:ph type="ftr" sz="quarter" idx="11"/>
          </p:nvPr>
        </p:nvSpPr>
        <p:spPr>
          <a:xfrm>
            <a:off x="605431" y="501227"/>
            <a:ext cx="1907799" cy="365125"/>
          </a:xfrm>
          <a:solidFill>
            <a:schemeClr val="accent2"/>
          </a:solidFill>
        </p:spPr>
        <p:txBody>
          <a:bodyPr rtlCol="0"/>
          <a:lstStyle>
            <a:lvl1pPr>
              <a:defRPr b="0" spc="0">
                <a:solidFill>
                  <a:schemeClr val="bg1"/>
                </a:solidFill>
              </a:defRPr>
            </a:lvl1pPr>
          </a:lstStyle>
          <a:p>
            <a:pPr rtl="0"/>
            <a:r>
              <a:rPr lang="es"/>
              <a:t>Ejemplo de Texto de pie de página</a:t>
            </a:r>
          </a:p>
        </p:txBody>
      </p:sp>
      <p:sp>
        <p:nvSpPr>
          <p:cNvPr id="4" name="Marcador de fecha 3">
            <a:extLst>
              <a:ext uri="{FF2B5EF4-FFF2-40B4-BE49-F238E27FC236}">
                <a16:creationId xmlns:a16="http://schemas.microsoft.com/office/drawing/2014/main" id="{4C64A704-5499-D0F7-F550-5994C49F8C26}"/>
              </a:ext>
            </a:extLst>
          </p:cNvPr>
          <p:cNvSpPr>
            <a:spLocks noGrp="1"/>
          </p:cNvSpPr>
          <p:nvPr>
            <p:ph type="dt" sz="half" idx="10"/>
          </p:nvPr>
        </p:nvSpPr>
        <p:spPr>
          <a:xfrm>
            <a:off x="9900458" y="544329"/>
            <a:ext cx="1256738" cy="365125"/>
          </a:xfrm>
          <a:solidFill>
            <a:schemeClr val="accent2"/>
          </a:solidFill>
        </p:spPr>
        <p:txBody>
          <a:bodyPr rtlCol="0"/>
          <a:lstStyle>
            <a:lvl1pPr>
              <a:defRPr>
                <a:solidFill>
                  <a:schemeClr val="bg1"/>
                </a:solidFill>
              </a:defRPr>
            </a:lvl1pPr>
          </a:lstStyle>
          <a:p>
            <a:pPr rtl="0"/>
            <a:r>
              <a:rPr lang="en-US"/>
              <a:t>11/8/2025</a:t>
            </a:r>
          </a:p>
        </p:txBody>
      </p:sp>
      <p:sp>
        <p:nvSpPr>
          <p:cNvPr id="6" name="Marcador de número de diapositiva 5">
            <a:extLst>
              <a:ext uri="{FF2B5EF4-FFF2-40B4-BE49-F238E27FC236}">
                <a16:creationId xmlns:a16="http://schemas.microsoft.com/office/drawing/2014/main" id="{AD2F2DDE-AF7B-917E-704F-1E12AB9BFFCD}"/>
              </a:ext>
            </a:extLst>
          </p:cNvPr>
          <p:cNvSpPr>
            <a:spLocks noGrp="1"/>
          </p:cNvSpPr>
          <p:nvPr>
            <p:ph type="sldNum" sz="quarter" idx="12"/>
          </p:nvPr>
        </p:nvSpPr>
        <p:spPr>
          <a:xfrm>
            <a:off x="11157195" y="544329"/>
            <a:ext cx="449721" cy="365125"/>
          </a:xfrm>
          <a:solidFill>
            <a:schemeClr val="accent2"/>
          </a:solidFill>
        </p:spPr>
        <p:txBody>
          <a:bodyPr rtlCol="0"/>
          <a:lstStyle>
            <a:lvl1pPr>
              <a:defRPr>
                <a:solidFill>
                  <a:schemeClr val="bg1"/>
                </a:solidFill>
              </a:defRPr>
            </a:lvl1pPr>
          </a:lstStyle>
          <a:p>
            <a:pPr rtl="0"/>
            <a:fld id="{27F8DDA4-3B80-4E8A-A8F5-521F73BF9127}" type="slidenum">
              <a:rPr lang="en-US" smtClean="0"/>
              <a:t>‹Nº›</a:t>
            </a:fld>
            <a:endParaRPr lang="en-US"/>
          </a:p>
        </p:txBody>
      </p:sp>
    </p:spTree>
    <p:extLst>
      <p:ext uri="{BB962C8B-B14F-4D97-AF65-F5344CB8AC3E}">
        <p14:creationId xmlns:p14="http://schemas.microsoft.com/office/powerpoint/2010/main" val="250732657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obj" preserve="1">
  <p:cSld name="Instrucción 3">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465FCAFD-B73A-5597-B603-55FD5D3AAC1E}"/>
              </a:ext>
              <a:ext uri="{C183D7F6-B498-43B3-948B-1728B52AA6E4}">
                <adec:decorative xmlns:adec="http://schemas.microsoft.com/office/drawing/2017/decorative" val="1"/>
              </a:ext>
            </a:extLst>
          </p:cNvPr>
          <p:cNvSpPr/>
          <p:nvPr/>
        </p:nvSpPr>
        <p:spPr>
          <a:xfrm>
            <a:off x="1" y="0"/>
            <a:ext cx="12192000" cy="6858000"/>
          </a:xfrm>
          <a:prstGeom prst="rect">
            <a:avLst/>
          </a:prstGeom>
          <a:solidFill>
            <a:schemeClr val="bg2"/>
          </a:solid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solidFill>
                <a:srgbClr val="FF8A4F"/>
              </a:solidFill>
            </a:endParaRPr>
          </a:p>
        </p:txBody>
      </p:sp>
      <p:sp>
        <p:nvSpPr>
          <p:cNvPr id="2" name="Título 1">
            <a:extLst>
              <a:ext uri="{FF2B5EF4-FFF2-40B4-BE49-F238E27FC236}">
                <a16:creationId xmlns:a16="http://schemas.microsoft.com/office/drawing/2014/main" id="{421917DD-3691-27F7-68C8-EACE32AEAF6A}"/>
              </a:ext>
            </a:extLst>
          </p:cNvPr>
          <p:cNvSpPr>
            <a:spLocks noGrp="1"/>
          </p:cNvSpPr>
          <p:nvPr>
            <p:ph type="title"/>
          </p:nvPr>
        </p:nvSpPr>
        <p:spPr>
          <a:xfrm>
            <a:off x="605431" y="-785191"/>
            <a:ext cx="10981137" cy="640080"/>
          </a:xfrm>
          <a:noFill/>
        </p:spPr>
        <p:txBody>
          <a:bodyPr rtlCol="0"/>
          <a:lstStyle/>
          <a:p>
            <a:pPr rtl="0"/>
            <a:r>
              <a:rPr lang="es"/>
              <a:t>Haga clic para modificar el estilo de título del patrón</a:t>
            </a:r>
            <a:endParaRPr lang="en-US" dirty="0"/>
          </a:p>
        </p:txBody>
      </p:sp>
      <p:sp>
        <p:nvSpPr>
          <p:cNvPr id="3" name="Marcador de contenido 2">
            <a:extLst>
              <a:ext uri="{FF2B5EF4-FFF2-40B4-BE49-F238E27FC236}">
                <a16:creationId xmlns:a16="http://schemas.microsoft.com/office/drawing/2014/main" id="{DDDF1F66-DA3A-1E9E-183A-4FB86FC67F15}"/>
              </a:ext>
            </a:extLst>
          </p:cNvPr>
          <p:cNvSpPr>
            <a:spLocks noGrp="1"/>
          </p:cNvSpPr>
          <p:nvPr>
            <p:ph idx="1" hasCustomPrompt="1"/>
          </p:nvPr>
        </p:nvSpPr>
        <p:spPr>
          <a:xfrm>
            <a:off x="337930" y="441641"/>
            <a:ext cx="9796670" cy="4358960"/>
          </a:xfrm>
        </p:spPr>
        <p:txBody>
          <a:bodyPr rtlCol="0" anchor="t">
            <a:normAutofit/>
          </a:bodyPr>
          <a:lstStyle>
            <a:lvl1pPr marL="0" indent="0">
              <a:lnSpc>
                <a:spcPct val="80000"/>
              </a:lnSpc>
              <a:spcBef>
                <a:spcPts val="0"/>
              </a:spcBef>
              <a:buNone/>
              <a:defRPr sz="7200" cap="all" spc="-100" baseline="0">
                <a:solidFill>
                  <a:schemeClr val="accent2"/>
                </a:solidFill>
                <a:latin typeface="+mj-lt"/>
              </a:defRPr>
            </a:lvl1pPr>
            <a:lvl2pPr marL="457200" indent="0">
              <a:lnSpc>
                <a:spcPct val="80000"/>
              </a:lnSpc>
              <a:buNone/>
              <a:defRPr sz="7200" cap="all" baseline="0">
                <a:solidFill>
                  <a:schemeClr val="bg1"/>
                </a:solidFill>
                <a:latin typeface="+mj-lt"/>
              </a:defRPr>
            </a:lvl2pPr>
            <a:lvl3pPr marL="914400" indent="0">
              <a:lnSpc>
                <a:spcPct val="80000"/>
              </a:lnSpc>
              <a:buNone/>
              <a:defRPr sz="7200" cap="all" baseline="0">
                <a:solidFill>
                  <a:schemeClr val="bg1"/>
                </a:solidFill>
                <a:latin typeface="+mj-lt"/>
              </a:defRPr>
            </a:lvl3pPr>
            <a:lvl4pPr marL="1371600" indent="0">
              <a:lnSpc>
                <a:spcPct val="80000"/>
              </a:lnSpc>
              <a:buNone/>
              <a:defRPr sz="6600" cap="all" baseline="0">
                <a:solidFill>
                  <a:schemeClr val="bg1"/>
                </a:solidFill>
                <a:latin typeface="+mj-lt"/>
              </a:defRPr>
            </a:lvl4pPr>
            <a:lvl5pPr marL="1828800" indent="0">
              <a:lnSpc>
                <a:spcPct val="80000"/>
              </a:lnSpc>
              <a:buNone/>
              <a:defRPr sz="6600" cap="all" baseline="0">
                <a:solidFill>
                  <a:schemeClr val="bg1"/>
                </a:solidFill>
                <a:latin typeface="+mj-lt"/>
              </a:defRPr>
            </a:lvl5pPr>
          </a:lstStyle>
          <a:p>
            <a:pPr lvl="0" rtl="0"/>
            <a:r>
              <a:rPr lang="es"/>
              <a:t>Haga clic para editar la afirmación</a:t>
            </a:r>
          </a:p>
        </p:txBody>
      </p:sp>
      <p:cxnSp>
        <p:nvCxnSpPr>
          <p:cNvPr id="9" name="Conector recto 8">
            <a:extLst>
              <a:ext uri="{FF2B5EF4-FFF2-40B4-BE49-F238E27FC236}">
                <a16:creationId xmlns:a16="http://schemas.microsoft.com/office/drawing/2014/main" id="{E9C1887E-643E-BB68-F557-E1EAB0A0A644}"/>
              </a:ext>
              <a:ext uri="{C183D7F6-B498-43B3-948B-1728B52AA6E4}">
                <adec:decorative xmlns:adec="http://schemas.microsoft.com/office/drawing/2017/decorative" val="1"/>
              </a:ext>
            </a:extLst>
          </p:cNvPr>
          <p:cNvCxnSpPr>
            <a:cxnSpLocks/>
          </p:cNvCxnSpPr>
          <p:nvPr/>
        </p:nvCxnSpPr>
        <p:spPr>
          <a:xfrm flipH="1">
            <a:off x="926297" y="6172200"/>
            <a:ext cx="10326757" cy="0"/>
          </a:xfrm>
          <a:prstGeom prst="line">
            <a:avLst/>
          </a:prstGeom>
          <a:ln w="12700">
            <a:solidFill>
              <a:schemeClr val="tx2">
                <a:alpha val="47000"/>
              </a:schemeClr>
            </a:solidFill>
          </a:ln>
        </p:spPr>
        <p:style>
          <a:lnRef idx="1">
            <a:schemeClr val="accent1"/>
          </a:lnRef>
          <a:fillRef idx="0">
            <a:schemeClr val="accent1"/>
          </a:fillRef>
          <a:effectRef idx="0">
            <a:schemeClr val="accent1"/>
          </a:effectRef>
          <a:fontRef idx="minor">
            <a:schemeClr val="tx1"/>
          </a:fontRef>
        </p:style>
      </p:cxnSp>
      <p:sp>
        <p:nvSpPr>
          <p:cNvPr id="5" name="Marcador de pie de página 4">
            <a:extLst>
              <a:ext uri="{FF2B5EF4-FFF2-40B4-BE49-F238E27FC236}">
                <a16:creationId xmlns:a16="http://schemas.microsoft.com/office/drawing/2014/main" id="{A1D27EA8-C1D8-B105-9F54-16985594DB0A}"/>
              </a:ext>
            </a:extLst>
          </p:cNvPr>
          <p:cNvSpPr>
            <a:spLocks noGrp="1"/>
          </p:cNvSpPr>
          <p:nvPr>
            <p:ph type="ftr" sz="quarter" idx="11"/>
          </p:nvPr>
        </p:nvSpPr>
        <p:spPr>
          <a:xfrm>
            <a:off x="605431" y="6029270"/>
            <a:ext cx="1907799" cy="365125"/>
          </a:xfrm>
          <a:solidFill>
            <a:schemeClr val="bg2"/>
          </a:solidFill>
        </p:spPr>
        <p:txBody>
          <a:bodyPr rtlCol="0"/>
          <a:lstStyle>
            <a:lvl1pPr>
              <a:defRPr b="0" spc="0">
                <a:solidFill>
                  <a:schemeClr val="tx2"/>
                </a:solidFill>
              </a:defRPr>
            </a:lvl1pPr>
          </a:lstStyle>
          <a:p>
            <a:pPr rtl="0"/>
            <a:r>
              <a:rPr lang="es"/>
              <a:t>Ejemplo de Texto de pie de página</a:t>
            </a:r>
          </a:p>
        </p:txBody>
      </p:sp>
      <p:sp>
        <p:nvSpPr>
          <p:cNvPr id="4" name="Marcador de fecha 3">
            <a:extLst>
              <a:ext uri="{FF2B5EF4-FFF2-40B4-BE49-F238E27FC236}">
                <a16:creationId xmlns:a16="http://schemas.microsoft.com/office/drawing/2014/main" id="{4C64A704-5499-D0F7-F550-5994C49F8C26}"/>
              </a:ext>
            </a:extLst>
          </p:cNvPr>
          <p:cNvSpPr>
            <a:spLocks noGrp="1"/>
          </p:cNvSpPr>
          <p:nvPr>
            <p:ph type="dt" sz="half" idx="10"/>
          </p:nvPr>
        </p:nvSpPr>
        <p:spPr>
          <a:xfrm>
            <a:off x="10134599" y="6029271"/>
            <a:ext cx="1098141" cy="365125"/>
          </a:xfrm>
          <a:solidFill>
            <a:schemeClr val="bg2"/>
          </a:solidFill>
        </p:spPr>
        <p:txBody>
          <a:bodyPr rtlCol="0"/>
          <a:lstStyle>
            <a:lvl1pPr>
              <a:defRPr>
                <a:solidFill>
                  <a:schemeClr val="tx2"/>
                </a:solidFill>
              </a:defRPr>
            </a:lvl1pPr>
          </a:lstStyle>
          <a:p>
            <a:pPr rtl="0"/>
            <a:r>
              <a:rPr lang="en-US"/>
              <a:t>11/8/2025</a:t>
            </a:r>
          </a:p>
        </p:txBody>
      </p:sp>
      <p:sp>
        <p:nvSpPr>
          <p:cNvPr id="6" name="Marcador de número de diapositiva 5">
            <a:extLst>
              <a:ext uri="{FF2B5EF4-FFF2-40B4-BE49-F238E27FC236}">
                <a16:creationId xmlns:a16="http://schemas.microsoft.com/office/drawing/2014/main" id="{AD2F2DDE-AF7B-917E-704F-1E12AB9BFFCD}"/>
              </a:ext>
            </a:extLst>
          </p:cNvPr>
          <p:cNvSpPr>
            <a:spLocks noGrp="1"/>
          </p:cNvSpPr>
          <p:nvPr>
            <p:ph type="sldNum" sz="quarter" idx="12"/>
          </p:nvPr>
        </p:nvSpPr>
        <p:spPr>
          <a:xfrm>
            <a:off x="11232741" y="6029271"/>
            <a:ext cx="429372" cy="365125"/>
          </a:xfrm>
          <a:solidFill>
            <a:schemeClr val="bg2"/>
          </a:solidFill>
        </p:spPr>
        <p:txBody>
          <a:bodyPr rtlCol="0"/>
          <a:lstStyle>
            <a:lvl1pPr>
              <a:defRPr>
                <a:solidFill>
                  <a:schemeClr val="tx2"/>
                </a:solidFill>
              </a:defRPr>
            </a:lvl1pPr>
          </a:lstStyle>
          <a:p>
            <a:pPr rtl="0"/>
            <a:fld id="{27F8DDA4-3B80-4E8A-A8F5-521F73BF9127}" type="slidenum">
              <a:rPr lang="en-US" smtClean="0"/>
              <a:t>‹Nº›</a:t>
            </a:fld>
            <a:endParaRPr lang="en-US"/>
          </a:p>
        </p:txBody>
      </p:sp>
    </p:spTree>
    <p:extLst>
      <p:ext uri="{BB962C8B-B14F-4D97-AF65-F5344CB8AC3E}">
        <p14:creationId xmlns:p14="http://schemas.microsoft.com/office/powerpoint/2010/main" val="230173432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obj" preserve="1">
  <p:cSld name="Instrucción 4">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465FCAFD-B73A-5597-B603-55FD5D3AAC1E}"/>
              </a:ext>
              <a:ext uri="{C183D7F6-B498-43B3-948B-1728B52AA6E4}">
                <adec:decorative xmlns:adec="http://schemas.microsoft.com/office/drawing/2017/decorative" val="1"/>
              </a:ext>
            </a:extLst>
          </p:cNvPr>
          <p:cNvSpPr/>
          <p:nvPr/>
        </p:nvSpPr>
        <p:spPr>
          <a:xfrm>
            <a:off x="1" y="0"/>
            <a:ext cx="12192000" cy="6858000"/>
          </a:xfrm>
          <a:prstGeom prst="rect">
            <a:avLst/>
          </a:prstGeom>
          <a:solidFill>
            <a:schemeClr val="bg2"/>
          </a:solid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solidFill>
                <a:srgbClr val="FF8A4F"/>
              </a:solidFill>
            </a:endParaRPr>
          </a:p>
        </p:txBody>
      </p:sp>
      <p:sp>
        <p:nvSpPr>
          <p:cNvPr id="2" name="Título 1">
            <a:extLst>
              <a:ext uri="{FF2B5EF4-FFF2-40B4-BE49-F238E27FC236}">
                <a16:creationId xmlns:a16="http://schemas.microsoft.com/office/drawing/2014/main" id="{421917DD-3691-27F7-68C8-EACE32AEAF6A}"/>
              </a:ext>
            </a:extLst>
          </p:cNvPr>
          <p:cNvSpPr>
            <a:spLocks noGrp="1"/>
          </p:cNvSpPr>
          <p:nvPr>
            <p:ph type="title"/>
          </p:nvPr>
        </p:nvSpPr>
        <p:spPr>
          <a:xfrm>
            <a:off x="605431" y="-785191"/>
            <a:ext cx="10981137" cy="640080"/>
          </a:xfrm>
          <a:noFill/>
        </p:spPr>
        <p:txBody>
          <a:bodyPr rtlCol="0"/>
          <a:lstStyle/>
          <a:p>
            <a:pPr rtl="0"/>
            <a:r>
              <a:rPr lang="es"/>
              <a:t>Haga clic para modificar el estilo de título del patrón</a:t>
            </a:r>
            <a:endParaRPr lang="en-US" dirty="0"/>
          </a:p>
        </p:txBody>
      </p:sp>
      <p:sp>
        <p:nvSpPr>
          <p:cNvPr id="3" name="Marcador de contenido 2">
            <a:extLst>
              <a:ext uri="{FF2B5EF4-FFF2-40B4-BE49-F238E27FC236}">
                <a16:creationId xmlns:a16="http://schemas.microsoft.com/office/drawing/2014/main" id="{DDDF1F66-DA3A-1E9E-183A-4FB86FC67F15}"/>
              </a:ext>
            </a:extLst>
          </p:cNvPr>
          <p:cNvSpPr>
            <a:spLocks noGrp="1"/>
          </p:cNvSpPr>
          <p:nvPr>
            <p:ph idx="1" hasCustomPrompt="1"/>
          </p:nvPr>
        </p:nvSpPr>
        <p:spPr>
          <a:xfrm>
            <a:off x="337930" y="441641"/>
            <a:ext cx="9796670" cy="4358960"/>
          </a:xfrm>
        </p:spPr>
        <p:txBody>
          <a:bodyPr rtlCol="0" anchor="t">
            <a:normAutofit/>
          </a:bodyPr>
          <a:lstStyle>
            <a:lvl1pPr marL="0" indent="0">
              <a:lnSpc>
                <a:spcPct val="80000"/>
              </a:lnSpc>
              <a:spcBef>
                <a:spcPts val="0"/>
              </a:spcBef>
              <a:buNone/>
              <a:defRPr sz="7200" cap="all" spc="-100" baseline="0">
                <a:solidFill>
                  <a:schemeClr val="accent3"/>
                </a:solidFill>
                <a:latin typeface="+mj-lt"/>
              </a:defRPr>
            </a:lvl1pPr>
            <a:lvl2pPr marL="457200" indent="0">
              <a:lnSpc>
                <a:spcPct val="80000"/>
              </a:lnSpc>
              <a:buNone/>
              <a:defRPr sz="7200" cap="all" baseline="0">
                <a:solidFill>
                  <a:schemeClr val="bg1"/>
                </a:solidFill>
                <a:latin typeface="+mj-lt"/>
              </a:defRPr>
            </a:lvl2pPr>
            <a:lvl3pPr marL="914400" indent="0">
              <a:lnSpc>
                <a:spcPct val="80000"/>
              </a:lnSpc>
              <a:buNone/>
              <a:defRPr sz="7200" cap="all" baseline="0">
                <a:solidFill>
                  <a:schemeClr val="bg1"/>
                </a:solidFill>
                <a:latin typeface="+mj-lt"/>
              </a:defRPr>
            </a:lvl3pPr>
            <a:lvl4pPr marL="1371600" indent="0">
              <a:lnSpc>
                <a:spcPct val="80000"/>
              </a:lnSpc>
              <a:buNone/>
              <a:defRPr sz="6600" cap="all" baseline="0">
                <a:solidFill>
                  <a:schemeClr val="bg1"/>
                </a:solidFill>
                <a:latin typeface="+mj-lt"/>
              </a:defRPr>
            </a:lvl4pPr>
            <a:lvl5pPr marL="1828800" indent="0">
              <a:lnSpc>
                <a:spcPct val="80000"/>
              </a:lnSpc>
              <a:buNone/>
              <a:defRPr sz="6600" cap="all" baseline="0">
                <a:solidFill>
                  <a:schemeClr val="bg1"/>
                </a:solidFill>
                <a:latin typeface="+mj-lt"/>
              </a:defRPr>
            </a:lvl5pPr>
          </a:lstStyle>
          <a:p>
            <a:pPr lvl="0" rtl="0"/>
            <a:r>
              <a:rPr lang="es"/>
              <a:t>Haga clic para editar la afirmación</a:t>
            </a:r>
          </a:p>
        </p:txBody>
      </p:sp>
      <p:cxnSp>
        <p:nvCxnSpPr>
          <p:cNvPr id="9" name="Conector recto 8">
            <a:extLst>
              <a:ext uri="{FF2B5EF4-FFF2-40B4-BE49-F238E27FC236}">
                <a16:creationId xmlns:a16="http://schemas.microsoft.com/office/drawing/2014/main" id="{E9C1887E-643E-BB68-F557-E1EAB0A0A644}"/>
              </a:ext>
              <a:ext uri="{C183D7F6-B498-43B3-948B-1728B52AA6E4}">
                <adec:decorative xmlns:adec="http://schemas.microsoft.com/office/drawing/2017/decorative" val="1"/>
              </a:ext>
            </a:extLst>
          </p:cNvPr>
          <p:cNvCxnSpPr>
            <a:cxnSpLocks/>
          </p:cNvCxnSpPr>
          <p:nvPr/>
        </p:nvCxnSpPr>
        <p:spPr>
          <a:xfrm flipH="1">
            <a:off x="926297" y="6172200"/>
            <a:ext cx="10326757" cy="0"/>
          </a:xfrm>
          <a:prstGeom prst="line">
            <a:avLst/>
          </a:prstGeom>
          <a:ln w="12700">
            <a:solidFill>
              <a:schemeClr val="tx2">
                <a:alpha val="47000"/>
              </a:schemeClr>
            </a:solidFill>
          </a:ln>
        </p:spPr>
        <p:style>
          <a:lnRef idx="1">
            <a:schemeClr val="accent1"/>
          </a:lnRef>
          <a:fillRef idx="0">
            <a:schemeClr val="accent1"/>
          </a:fillRef>
          <a:effectRef idx="0">
            <a:schemeClr val="accent1"/>
          </a:effectRef>
          <a:fontRef idx="minor">
            <a:schemeClr val="tx1"/>
          </a:fontRef>
        </p:style>
      </p:cxnSp>
      <p:sp>
        <p:nvSpPr>
          <p:cNvPr id="5" name="Marcador de pie de página 4">
            <a:extLst>
              <a:ext uri="{FF2B5EF4-FFF2-40B4-BE49-F238E27FC236}">
                <a16:creationId xmlns:a16="http://schemas.microsoft.com/office/drawing/2014/main" id="{A1D27EA8-C1D8-B105-9F54-16985594DB0A}"/>
              </a:ext>
            </a:extLst>
          </p:cNvPr>
          <p:cNvSpPr>
            <a:spLocks noGrp="1"/>
          </p:cNvSpPr>
          <p:nvPr>
            <p:ph type="ftr" sz="quarter" idx="11"/>
          </p:nvPr>
        </p:nvSpPr>
        <p:spPr>
          <a:xfrm>
            <a:off x="605431" y="6029270"/>
            <a:ext cx="1907799" cy="365125"/>
          </a:xfrm>
          <a:solidFill>
            <a:schemeClr val="bg2"/>
          </a:solidFill>
        </p:spPr>
        <p:txBody>
          <a:bodyPr rtlCol="0"/>
          <a:lstStyle>
            <a:lvl1pPr>
              <a:defRPr b="0" spc="0">
                <a:solidFill>
                  <a:schemeClr val="tx2"/>
                </a:solidFill>
              </a:defRPr>
            </a:lvl1pPr>
          </a:lstStyle>
          <a:p>
            <a:pPr rtl="0"/>
            <a:r>
              <a:rPr lang="es"/>
              <a:t>Ejemplo de Texto de pie de página</a:t>
            </a:r>
          </a:p>
        </p:txBody>
      </p:sp>
      <p:sp>
        <p:nvSpPr>
          <p:cNvPr id="4" name="Marcador de fecha 3">
            <a:extLst>
              <a:ext uri="{FF2B5EF4-FFF2-40B4-BE49-F238E27FC236}">
                <a16:creationId xmlns:a16="http://schemas.microsoft.com/office/drawing/2014/main" id="{4C64A704-5499-D0F7-F550-5994C49F8C26}"/>
              </a:ext>
            </a:extLst>
          </p:cNvPr>
          <p:cNvSpPr>
            <a:spLocks noGrp="1"/>
          </p:cNvSpPr>
          <p:nvPr>
            <p:ph type="dt" sz="half" idx="10"/>
          </p:nvPr>
        </p:nvSpPr>
        <p:spPr>
          <a:xfrm>
            <a:off x="10134599" y="6029271"/>
            <a:ext cx="1098141" cy="365125"/>
          </a:xfrm>
          <a:solidFill>
            <a:schemeClr val="bg2"/>
          </a:solidFill>
        </p:spPr>
        <p:txBody>
          <a:bodyPr rtlCol="0"/>
          <a:lstStyle>
            <a:lvl1pPr>
              <a:defRPr>
                <a:solidFill>
                  <a:schemeClr val="tx2"/>
                </a:solidFill>
              </a:defRPr>
            </a:lvl1pPr>
          </a:lstStyle>
          <a:p>
            <a:pPr rtl="0"/>
            <a:r>
              <a:rPr lang="en-US"/>
              <a:t>11/8/2025</a:t>
            </a:r>
          </a:p>
        </p:txBody>
      </p:sp>
      <p:sp>
        <p:nvSpPr>
          <p:cNvPr id="6" name="Marcador de número de diapositiva 5">
            <a:extLst>
              <a:ext uri="{FF2B5EF4-FFF2-40B4-BE49-F238E27FC236}">
                <a16:creationId xmlns:a16="http://schemas.microsoft.com/office/drawing/2014/main" id="{AD2F2DDE-AF7B-917E-704F-1E12AB9BFFCD}"/>
              </a:ext>
            </a:extLst>
          </p:cNvPr>
          <p:cNvSpPr>
            <a:spLocks noGrp="1"/>
          </p:cNvSpPr>
          <p:nvPr>
            <p:ph type="sldNum" sz="quarter" idx="12"/>
          </p:nvPr>
        </p:nvSpPr>
        <p:spPr>
          <a:xfrm>
            <a:off x="11232741" y="6029271"/>
            <a:ext cx="429372" cy="365125"/>
          </a:xfrm>
          <a:solidFill>
            <a:schemeClr val="bg2"/>
          </a:solidFill>
        </p:spPr>
        <p:txBody>
          <a:bodyPr rtlCol="0"/>
          <a:lstStyle>
            <a:lvl1pPr>
              <a:defRPr>
                <a:solidFill>
                  <a:schemeClr val="tx2"/>
                </a:solidFill>
              </a:defRPr>
            </a:lvl1pPr>
          </a:lstStyle>
          <a:p>
            <a:pPr rtl="0"/>
            <a:fld id="{27F8DDA4-3B80-4E8A-A8F5-521F73BF9127}" type="slidenum">
              <a:rPr lang="en-US" smtClean="0"/>
              <a:t>‹Nº›</a:t>
            </a:fld>
            <a:endParaRPr lang="en-US"/>
          </a:p>
        </p:txBody>
      </p:sp>
    </p:spTree>
    <p:extLst>
      <p:ext uri="{BB962C8B-B14F-4D97-AF65-F5344CB8AC3E}">
        <p14:creationId xmlns:p14="http://schemas.microsoft.com/office/powerpoint/2010/main" val="14812359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ítulo con imagen 4">
    <p:spTree>
      <p:nvGrpSpPr>
        <p:cNvPr id="1" name=""/>
        <p:cNvGrpSpPr/>
        <p:nvPr/>
      </p:nvGrpSpPr>
      <p:grpSpPr>
        <a:xfrm>
          <a:off x="0" y="0"/>
          <a:ext cx="0" cy="0"/>
          <a:chOff x="0" y="0"/>
          <a:chExt cx="0" cy="0"/>
        </a:xfrm>
      </p:grpSpPr>
      <p:sp>
        <p:nvSpPr>
          <p:cNvPr id="16" name="Rectángulo 15">
            <a:extLst>
              <a:ext uri="{FF2B5EF4-FFF2-40B4-BE49-F238E27FC236}">
                <a16:creationId xmlns:a16="http://schemas.microsoft.com/office/drawing/2014/main" id="{2A180A8E-4668-486A-95D0-DBD6BDD7C43F}"/>
              </a:ext>
              <a:ext uri="{C183D7F6-B498-43B3-948B-1728B52AA6E4}">
                <adec:decorative xmlns:adec="http://schemas.microsoft.com/office/drawing/2017/decorative" val="1"/>
              </a:ext>
            </a:extLst>
          </p:cNvPr>
          <p:cNvSpPr/>
          <p:nvPr/>
        </p:nvSpPr>
        <p:spPr>
          <a:xfrm>
            <a:off x="0" y="0"/>
            <a:ext cx="12192000"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7" name="Conector recto 6">
            <a:extLst>
              <a:ext uri="{FF2B5EF4-FFF2-40B4-BE49-F238E27FC236}">
                <a16:creationId xmlns:a16="http://schemas.microsoft.com/office/drawing/2014/main" id="{34852B95-CFB8-EEBE-3973-7363B361118A}"/>
              </a:ext>
              <a:ext uri="{C183D7F6-B498-43B3-948B-1728B52AA6E4}">
                <adec:decorative xmlns:adec="http://schemas.microsoft.com/office/drawing/2017/decorative" val="1"/>
              </a:ext>
            </a:extLst>
          </p:cNvPr>
          <p:cNvCxnSpPr>
            <a:cxnSpLocks/>
          </p:cNvCxnSpPr>
          <p:nvPr/>
        </p:nvCxnSpPr>
        <p:spPr>
          <a:xfrm>
            <a:off x="687188" y="1339110"/>
            <a:ext cx="0" cy="3352800"/>
          </a:xfrm>
          <a:prstGeom prst="line">
            <a:avLst/>
          </a:prstGeom>
          <a:ln w="12700">
            <a:solidFill>
              <a:schemeClr val="tx2">
                <a:alpha val="75000"/>
              </a:schemeClr>
            </a:solidFill>
          </a:ln>
        </p:spPr>
        <p:style>
          <a:lnRef idx="1">
            <a:schemeClr val="accent1"/>
          </a:lnRef>
          <a:fillRef idx="0">
            <a:schemeClr val="accent1"/>
          </a:fillRef>
          <a:effectRef idx="0">
            <a:schemeClr val="accent1"/>
          </a:effectRef>
          <a:fontRef idx="minor">
            <a:schemeClr val="tx1"/>
          </a:fontRef>
        </p:style>
      </p:cxnSp>
      <p:cxnSp>
        <p:nvCxnSpPr>
          <p:cNvPr id="8" name="Conector recto 7">
            <a:extLst>
              <a:ext uri="{FF2B5EF4-FFF2-40B4-BE49-F238E27FC236}">
                <a16:creationId xmlns:a16="http://schemas.microsoft.com/office/drawing/2014/main" id="{84A713A6-3149-A53D-DA59-E54D39D6841D}"/>
              </a:ext>
              <a:ext uri="{C183D7F6-B498-43B3-948B-1728B52AA6E4}">
                <adec:decorative xmlns:adec="http://schemas.microsoft.com/office/drawing/2017/decorative" val="1"/>
              </a:ext>
            </a:extLst>
          </p:cNvPr>
          <p:cNvCxnSpPr>
            <a:cxnSpLocks/>
          </p:cNvCxnSpPr>
          <p:nvPr/>
        </p:nvCxnSpPr>
        <p:spPr>
          <a:xfrm>
            <a:off x="923544" y="6212428"/>
            <a:ext cx="10326625" cy="0"/>
          </a:xfrm>
          <a:prstGeom prst="line">
            <a:avLst/>
          </a:prstGeom>
          <a:ln w="12700">
            <a:solidFill>
              <a:schemeClr val="tx2">
                <a:alpha val="75000"/>
              </a:schemeClr>
            </a:solidFill>
          </a:ln>
        </p:spPr>
        <p:style>
          <a:lnRef idx="1">
            <a:schemeClr val="accent1"/>
          </a:lnRef>
          <a:fillRef idx="0">
            <a:schemeClr val="accent1"/>
          </a:fillRef>
          <a:effectRef idx="0">
            <a:schemeClr val="accent1"/>
          </a:effectRef>
          <a:fontRef idx="minor">
            <a:schemeClr val="tx1"/>
          </a:fontRef>
        </p:style>
      </p:cxnSp>
      <p:sp>
        <p:nvSpPr>
          <p:cNvPr id="10" name="Marcador de posición de imagen 9">
            <a:extLst>
              <a:ext uri="{FF2B5EF4-FFF2-40B4-BE49-F238E27FC236}">
                <a16:creationId xmlns:a16="http://schemas.microsoft.com/office/drawing/2014/main" id="{F1A205B3-F30A-B2B0-2AFF-593443D32773}"/>
              </a:ext>
            </a:extLst>
          </p:cNvPr>
          <p:cNvSpPr>
            <a:spLocks noGrp="1"/>
          </p:cNvSpPr>
          <p:nvPr>
            <p:ph type="pic" sz="quarter" idx="14" hasCustomPrompt="1"/>
          </p:nvPr>
        </p:nvSpPr>
        <p:spPr>
          <a:xfrm>
            <a:off x="4800600" y="1371600"/>
            <a:ext cx="6705599" cy="4191000"/>
          </a:xfrm>
          <a:blipFill>
            <a:blip r:embed="rId2">
              <a:alphaModFix amt="70000"/>
            </a:blip>
            <a:stretch>
              <a:fillRect/>
            </a:stretch>
          </a:blipFill>
        </p:spPr>
        <p:txBody>
          <a:bodyPr rtlCol="0"/>
          <a:lstStyle>
            <a:lvl1pPr marL="0" indent="0">
              <a:buNone/>
              <a:defRPr/>
            </a:lvl1pPr>
          </a:lstStyle>
          <a:p>
            <a:pPr rtl="0"/>
            <a:r>
              <a:rPr lang="es"/>
              <a:t> </a:t>
            </a:r>
          </a:p>
        </p:txBody>
      </p:sp>
      <p:sp>
        <p:nvSpPr>
          <p:cNvPr id="2" name="Título 1">
            <a:extLst>
              <a:ext uri="{FF2B5EF4-FFF2-40B4-BE49-F238E27FC236}">
                <a16:creationId xmlns:a16="http://schemas.microsoft.com/office/drawing/2014/main" id="{DE07B916-0B90-35E7-AFFD-50AAA1ED4584}"/>
              </a:ext>
            </a:extLst>
          </p:cNvPr>
          <p:cNvSpPr>
            <a:spLocks noGrp="1"/>
          </p:cNvSpPr>
          <p:nvPr>
            <p:ph type="ctrTitle"/>
          </p:nvPr>
        </p:nvSpPr>
        <p:spPr>
          <a:xfrm>
            <a:off x="500213" y="3447288"/>
            <a:ext cx="5852160" cy="3072792"/>
          </a:xfrm>
          <a:solidFill>
            <a:schemeClr val="bg2"/>
          </a:solidFill>
        </p:spPr>
        <p:txBody>
          <a:bodyPr vert="horz" lIns="182880" tIns="45720" rIns="228600" bIns="91440" rtlCol="0" anchor="b">
            <a:normAutofit/>
          </a:bodyPr>
          <a:lstStyle>
            <a:lvl1pPr>
              <a:lnSpc>
                <a:spcPct val="80000"/>
              </a:lnSpc>
              <a:defRPr lang="en-US" sz="7200" dirty="0">
                <a:solidFill>
                  <a:schemeClr val="accent1"/>
                </a:solidFill>
              </a:defRPr>
            </a:lvl1pPr>
          </a:lstStyle>
          <a:p>
            <a:pPr lvl="0" rtl="0"/>
            <a:r>
              <a:rPr lang="es"/>
              <a:t>Haga clic para modificar el estilo de título del patrón</a:t>
            </a:r>
            <a:endParaRPr lang="en-US" dirty="0"/>
          </a:p>
        </p:txBody>
      </p:sp>
      <p:sp>
        <p:nvSpPr>
          <p:cNvPr id="3" name="Subtítulo 2">
            <a:extLst>
              <a:ext uri="{FF2B5EF4-FFF2-40B4-BE49-F238E27FC236}">
                <a16:creationId xmlns:a16="http://schemas.microsoft.com/office/drawing/2014/main" id="{926AEA00-2D64-E177-C13E-F879B49AC353}"/>
              </a:ext>
            </a:extLst>
          </p:cNvPr>
          <p:cNvSpPr>
            <a:spLocks noGrp="1"/>
          </p:cNvSpPr>
          <p:nvPr>
            <p:ph type="subTitle" idx="1"/>
          </p:nvPr>
        </p:nvSpPr>
        <p:spPr>
          <a:xfrm>
            <a:off x="592362" y="612648"/>
            <a:ext cx="3248116" cy="758952"/>
          </a:xfrm>
          <a:solidFill>
            <a:schemeClr val="bg2"/>
          </a:solidFill>
        </p:spPr>
        <p:txBody>
          <a:bodyPr vert="horz" lIns="91440" tIns="45720" rIns="91440" bIns="45720" rtlCol="0">
            <a:normAutofit/>
          </a:bodyPr>
          <a:lstStyle>
            <a:lvl1pPr marL="0" indent="0">
              <a:lnSpc>
                <a:spcPct val="100000"/>
              </a:lnSpc>
              <a:buNone/>
              <a:defRPr lang="en-US" sz="1600" cap="all" baseline="0" dirty="0">
                <a:solidFill>
                  <a:schemeClr val="accent3">
                    <a:lumMod val="75000"/>
                  </a:schemeClr>
                </a:solidFill>
                <a:latin typeface="+mj-lt"/>
              </a:defRPr>
            </a:lvl1pPr>
          </a:lstStyle>
          <a:p>
            <a:pPr lvl="0" rtl="0"/>
            <a:r>
              <a:rPr lang="es"/>
              <a:t>Haga clic para editar el estilo de subtítulo del patrón</a:t>
            </a:r>
            <a:endParaRPr lang="en-US" dirty="0"/>
          </a:p>
        </p:txBody>
      </p:sp>
      <p:sp>
        <p:nvSpPr>
          <p:cNvPr id="5" name="Marcador de pie de página 4">
            <a:extLst>
              <a:ext uri="{FF2B5EF4-FFF2-40B4-BE49-F238E27FC236}">
                <a16:creationId xmlns:a16="http://schemas.microsoft.com/office/drawing/2014/main" id="{4098519F-6576-5C5F-82CA-E9D93EB8AD91}"/>
              </a:ext>
            </a:extLst>
          </p:cNvPr>
          <p:cNvSpPr>
            <a:spLocks noGrp="1"/>
          </p:cNvSpPr>
          <p:nvPr>
            <p:ph type="ftr" sz="quarter" idx="11"/>
          </p:nvPr>
        </p:nvSpPr>
        <p:spPr>
          <a:xfrm>
            <a:off x="8763000" y="620267"/>
            <a:ext cx="2854926" cy="443682"/>
          </a:xfrm>
          <a:solidFill>
            <a:schemeClr val="bg2"/>
          </a:solidFill>
        </p:spPr>
        <p:txBody>
          <a:bodyPr rtlCol="0" anchor="t"/>
          <a:lstStyle>
            <a:lvl1pPr algn="r">
              <a:defRPr sz="1050"/>
            </a:lvl1pPr>
          </a:lstStyle>
          <a:p>
            <a:pPr rtl="0"/>
            <a:r>
              <a:rPr lang="es"/>
              <a:t>Muestra de texto de pie de página</a:t>
            </a:r>
          </a:p>
        </p:txBody>
      </p:sp>
      <p:sp>
        <p:nvSpPr>
          <p:cNvPr id="4" name="Marcador de fecha 3">
            <a:extLst>
              <a:ext uri="{FF2B5EF4-FFF2-40B4-BE49-F238E27FC236}">
                <a16:creationId xmlns:a16="http://schemas.microsoft.com/office/drawing/2014/main" id="{F8C94BB4-778E-86AE-EEFF-88EE621D2809}"/>
              </a:ext>
            </a:extLst>
          </p:cNvPr>
          <p:cNvSpPr>
            <a:spLocks noGrp="1"/>
          </p:cNvSpPr>
          <p:nvPr>
            <p:ph type="dt" sz="half" idx="10"/>
          </p:nvPr>
        </p:nvSpPr>
        <p:spPr>
          <a:xfrm>
            <a:off x="9973610" y="6055170"/>
            <a:ext cx="1256738" cy="365125"/>
          </a:xfrm>
          <a:solidFill>
            <a:schemeClr val="bg2"/>
          </a:solidFill>
        </p:spPr>
        <p:txBody>
          <a:bodyPr rtlCol="0"/>
          <a:lstStyle/>
          <a:p>
            <a:pPr rtl="0"/>
            <a:r>
              <a:rPr lang="en-US"/>
              <a:t>11/8/2025</a:t>
            </a:r>
          </a:p>
        </p:txBody>
      </p:sp>
      <p:sp>
        <p:nvSpPr>
          <p:cNvPr id="6" name="Marcador de número de diapositiva 5">
            <a:extLst>
              <a:ext uri="{FF2B5EF4-FFF2-40B4-BE49-F238E27FC236}">
                <a16:creationId xmlns:a16="http://schemas.microsoft.com/office/drawing/2014/main" id="{758D55B4-EFB5-E5DE-2242-A16C643CABC8}"/>
              </a:ext>
            </a:extLst>
          </p:cNvPr>
          <p:cNvSpPr>
            <a:spLocks noGrp="1"/>
          </p:cNvSpPr>
          <p:nvPr>
            <p:ph type="sldNum" sz="quarter" idx="12"/>
          </p:nvPr>
        </p:nvSpPr>
        <p:spPr>
          <a:xfrm>
            <a:off x="11230348" y="6055170"/>
            <a:ext cx="461440" cy="365125"/>
          </a:xfrm>
          <a:solidFill>
            <a:schemeClr val="bg2"/>
          </a:solidFill>
        </p:spPr>
        <p:txBody>
          <a:bodyPr rtlCol="0"/>
          <a:lstStyle/>
          <a:p>
            <a:pPr rtl="0"/>
            <a:fld id="{27F8DDA4-3B80-4E8A-A8F5-521F73BF9127}" type="slidenum">
              <a:rPr lang="en-US" smtClean="0"/>
              <a:t>‹Nº›</a:t>
            </a:fld>
            <a:endParaRPr lang="en-US"/>
          </a:p>
        </p:txBody>
      </p:sp>
    </p:spTree>
    <p:extLst>
      <p:ext uri="{BB962C8B-B14F-4D97-AF65-F5344CB8AC3E}">
        <p14:creationId xmlns:p14="http://schemas.microsoft.com/office/powerpoint/2010/main" val="76693426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obj" preserve="1">
  <p:cSld name="Instrucción 5">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465FCAFD-B73A-5597-B603-55FD5D3AAC1E}"/>
              </a:ext>
              <a:ext uri="{C183D7F6-B498-43B3-948B-1728B52AA6E4}">
                <adec:decorative xmlns:adec="http://schemas.microsoft.com/office/drawing/2017/decorative" val="1"/>
              </a:ext>
            </a:extLst>
          </p:cNvPr>
          <p:cNvSpPr/>
          <p:nvPr/>
        </p:nvSpPr>
        <p:spPr>
          <a:xfrm>
            <a:off x="1" y="0"/>
            <a:ext cx="12192000" cy="6858000"/>
          </a:xfrm>
          <a:prstGeom prst="rect">
            <a:avLst/>
          </a:prstGeom>
          <a:solidFill>
            <a:schemeClr val="accent5">
              <a:lumMod val="40000"/>
              <a:lumOff val="60000"/>
            </a:schemeClr>
          </a:solid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solidFill>
                <a:srgbClr val="FF8A4F"/>
              </a:solidFill>
            </a:endParaRPr>
          </a:p>
        </p:txBody>
      </p:sp>
      <p:sp>
        <p:nvSpPr>
          <p:cNvPr id="2" name="Título 1">
            <a:extLst>
              <a:ext uri="{FF2B5EF4-FFF2-40B4-BE49-F238E27FC236}">
                <a16:creationId xmlns:a16="http://schemas.microsoft.com/office/drawing/2014/main" id="{421917DD-3691-27F7-68C8-EACE32AEAF6A}"/>
              </a:ext>
            </a:extLst>
          </p:cNvPr>
          <p:cNvSpPr>
            <a:spLocks noGrp="1"/>
          </p:cNvSpPr>
          <p:nvPr>
            <p:ph type="title"/>
          </p:nvPr>
        </p:nvSpPr>
        <p:spPr>
          <a:xfrm>
            <a:off x="605431" y="-785191"/>
            <a:ext cx="10981137" cy="640080"/>
          </a:xfrm>
          <a:noFill/>
        </p:spPr>
        <p:txBody>
          <a:bodyPr rtlCol="0"/>
          <a:lstStyle/>
          <a:p>
            <a:pPr rtl="0"/>
            <a:r>
              <a:rPr lang="es"/>
              <a:t>Haga clic para modificar el estilo de título del patrón</a:t>
            </a:r>
            <a:endParaRPr lang="en-US" dirty="0"/>
          </a:p>
        </p:txBody>
      </p:sp>
      <p:sp>
        <p:nvSpPr>
          <p:cNvPr id="3" name="Marcador de contenido 2">
            <a:extLst>
              <a:ext uri="{FF2B5EF4-FFF2-40B4-BE49-F238E27FC236}">
                <a16:creationId xmlns:a16="http://schemas.microsoft.com/office/drawing/2014/main" id="{DDDF1F66-DA3A-1E9E-183A-4FB86FC67F15}"/>
              </a:ext>
            </a:extLst>
          </p:cNvPr>
          <p:cNvSpPr>
            <a:spLocks noGrp="1"/>
          </p:cNvSpPr>
          <p:nvPr>
            <p:ph idx="1" hasCustomPrompt="1"/>
          </p:nvPr>
        </p:nvSpPr>
        <p:spPr>
          <a:xfrm>
            <a:off x="337930" y="441641"/>
            <a:ext cx="9796670" cy="4358960"/>
          </a:xfrm>
        </p:spPr>
        <p:txBody>
          <a:bodyPr rtlCol="0" anchor="t">
            <a:normAutofit/>
          </a:bodyPr>
          <a:lstStyle>
            <a:lvl1pPr marL="0" indent="0">
              <a:lnSpc>
                <a:spcPct val="80000"/>
              </a:lnSpc>
              <a:spcBef>
                <a:spcPts val="0"/>
              </a:spcBef>
              <a:buNone/>
              <a:defRPr sz="7200" cap="all" spc="-100" baseline="0">
                <a:solidFill>
                  <a:schemeClr val="accent5"/>
                </a:solidFill>
                <a:latin typeface="+mj-lt"/>
              </a:defRPr>
            </a:lvl1pPr>
            <a:lvl2pPr marL="457200" indent="0">
              <a:lnSpc>
                <a:spcPct val="80000"/>
              </a:lnSpc>
              <a:buNone/>
              <a:defRPr sz="7200" cap="all" baseline="0">
                <a:solidFill>
                  <a:schemeClr val="bg1"/>
                </a:solidFill>
                <a:latin typeface="+mj-lt"/>
              </a:defRPr>
            </a:lvl2pPr>
            <a:lvl3pPr marL="914400" indent="0">
              <a:lnSpc>
                <a:spcPct val="80000"/>
              </a:lnSpc>
              <a:buNone/>
              <a:defRPr sz="7200" cap="all" baseline="0">
                <a:solidFill>
                  <a:schemeClr val="bg1"/>
                </a:solidFill>
                <a:latin typeface="+mj-lt"/>
              </a:defRPr>
            </a:lvl3pPr>
            <a:lvl4pPr marL="1371600" indent="0">
              <a:lnSpc>
                <a:spcPct val="80000"/>
              </a:lnSpc>
              <a:buNone/>
              <a:defRPr sz="6600" cap="all" baseline="0">
                <a:solidFill>
                  <a:schemeClr val="bg1"/>
                </a:solidFill>
                <a:latin typeface="+mj-lt"/>
              </a:defRPr>
            </a:lvl4pPr>
            <a:lvl5pPr marL="1828800" indent="0">
              <a:lnSpc>
                <a:spcPct val="80000"/>
              </a:lnSpc>
              <a:buNone/>
              <a:defRPr sz="6600" cap="all" baseline="0">
                <a:solidFill>
                  <a:schemeClr val="bg1"/>
                </a:solidFill>
                <a:latin typeface="+mj-lt"/>
              </a:defRPr>
            </a:lvl5pPr>
          </a:lstStyle>
          <a:p>
            <a:pPr lvl="0" rtl="0"/>
            <a:r>
              <a:rPr lang="es"/>
              <a:t>Haga clic para editar la afirmación</a:t>
            </a:r>
          </a:p>
        </p:txBody>
      </p:sp>
      <p:cxnSp>
        <p:nvCxnSpPr>
          <p:cNvPr id="9" name="Conector recto 8">
            <a:extLst>
              <a:ext uri="{FF2B5EF4-FFF2-40B4-BE49-F238E27FC236}">
                <a16:creationId xmlns:a16="http://schemas.microsoft.com/office/drawing/2014/main" id="{E9C1887E-643E-BB68-F557-E1EAB0A0A644}"/>
              </a:ext>
              <a:ext uri="{C183D7F6-B498-43B3-948B-1728B52AA6E4}">
                <adec:decorative xmlns:adec="http://schemas.microsoft.com/office/drawing/2017/decorative" val="1"/>
              </a:ext>
            </a:extLst>
          </p:cNvPr>
          <p:cNvCxnSpPr>
            <a:cxnSpLocks/>
          </p:cNvCxnSpPr>
          <p:nvPr/>
        </p:nvCxnSpPr>
        <p:spPr>
          <a:xfrm flipH="1">
            <a:off x="926297" y="6172200"/>
            <a:ext cx="10326757" cy="0"/>
          </a:xfrm>
          <a:prstGeom prst="line">
            <a:avLst/>
          </a:prstGeom>
          <a:ln w="12700">
            <a:solidFill>
              <a:schemeClr val="tx2">
                <a:alpha val="47000"/>
              </a:schemeClr>
            </a:solidFill>
          </a:ln>
        </p:spPr>
        <p:style>
          <a:lnRef idx="1">
            <a:schemeClr val="accent1"/>
          </a:lnRef>
          <a:fillRef idx="0">
            <a:schemeClr val="accent1"/>
          </a:fillRef>
          <a:effectRef idx="0">
            <a:schemeClr val="accent1"/>
          </a:effectRef>
          <a:fontRef idx="minor">
            <a:schemeClr val="tx1"/>
          </a:fontRef>
        </p:style>
      </p:cxnSp>
      <p:sp>
        <p:nvSpPr>
          <p:cNvPr id="5" name="Marcador de pie de página 4">
            <a:extLst>
              <a:ext uri="{FF2B5EF4-FFF2-40B4-BE49-F238E27FC236}">
                <a16:creationId xmlns:a16="http://schemas.microsoft.com/office/drawing/2014/main" id="{A1D27EA8-C1D8-B105-9F54-16985594DB0A}"/>
              </a:ext>
            </a:extLst>
          </p:cNvPr>
          <p:cNvSpPr>
            <a:spLocks noGrp="1"/>
          </p:cNvSpPr>
          <p:nvPr>
            <p:ph type="ftr" sz="quarter" idx="11"/>
          </p:nvPr>
        </p:nvSpPr>
        <p:spPr>
          <a:xfrm>
            <a:off x="605431" y="6029270"/>
            <a:ext cx="1907799" cy="365125"/>
          </a:xfrm>
          <a:solidFill>
            <a:schemeClr val="accent5">
              <a:lumMod val="40000"/>
              <a:lumOff val="60000"/>
            </a:schemeClr>
          </a:solidFill>
        </p:spPr>
        <p:txBody>
          <a:bodyPr rtlCol="0"/>
          <a:lstStyle>
            <a:lvl1pPr>
              <a:defRPr b="0" spc="0">
                <a:solidFill>
                  <a:schemeClr val="tx2"/>
                </a:solidFill>
              </a:defRPr>
            </a:lvl1pPr>
          </a:lstStyle>
          <a:p>
            <a:pPr rtl="0"/>
            <a:r>
              <a:rPr lang="es"/>
              <a:t>Ejemplo de Texto de pie de página</a:t>
            </a:r>
          </a:p>
        </p:txBody>
      </p:sp>
      <p:sp>
        <p:nvSpPr>
          <p:cNvPr id="4" name="Marcador de fecha 3">
            <a:extLst>
              <a:ext uri="{FF2B5EF4-FFF2-40B4-BE49-F238E27FC236}">
                <a16:creationId xmlns:a16="http://schemas.microsoft.com/office/drawing/2014/main" id="{4C64A704-5499-D0F7-F550-5994C49F8C26}"/>
              </a:ext>
            </a:extLst>
          </p:cNvPr>
          <p:cNvSpPr>
            <a:spLocks noGrp="1"/>
          </p:cNvSpPr>
          <p:nvPr>
            <p:ph type="dt" sz="half" idx="10"/>
          </p:nvPr>
        </p:nvSpPr>
        <p:spPr>
          <a:xfrm>
            <a:off x="10134599" y="6029271"/>
            <a:ext cx="1098141" cy="365125"/>
          </a:xfrm>
          <a:solidFill>
            <a:schemeClr val="accent5">
              <a:lumMod val="40000"/>
              <a:lumOff val="60000"/>
            </a:schemeClr>
          </a:solidFill>
        </p:spPr>
        <p:txBody>
          <a:bodyPr rtlCol="0"/>
          <a:lstStyle>
            <a:lvl1pPr>
              <a:defRPr>
                <a:solidFill>
                  <a:schemeClr val="tx2"/>
                </a:solidFill>
              </a:defRPr>
            </a:lvl1pPr>
          </a:lstStyle>
          <a:p>
            <a:pPr rtl="0"/>
            <a:r>
              <a:rPr lang="en-US"/>
              <a:t>11/8/2025</a:t>
            </a:r>
          </a:p>
        </p:txBody>
      </p:sp>
      <p:sp>
        <p:nvSpPr>
          <p:cNvPr id="6" name="Marcador de número de diapositiva 5">
            <a:extLst>
              <a:ext uri="{FF2B5EF4-FFF2-40B4-BE49-F238E27FC236}">
                <a16:creationId xmlns:a16="http://schemas.microsoft.com/office/drawing/2014/main" id="{AD2F2DDE-AF7B-917E-704F-1E12AB9BFFCD}"/>
              </a:ext>
            </a:extLst>
          </p:cNvPr>
          <p:cNvSpPr>
            <a:spLocks noGrp="1"/>
          </p:cNvSpPr>
          <p:nvPr>
            <p:ph type="sldNum" sz="quarter" idx="12"/>
          </p:nvPr>
        </p:nvSpPr>
        <p:spPr>
          <a:xfrm>
            <a:off x="11232741" y="6029271"/>
            <a:ext cx="429372" cy="365125"/>
          </a:xfrm>
          <a:solidFill>
            <a:schemeClr val="accent5">
              <a:lumMod val="40000"/>
              <a:lumOff val="60000"/>
            </a:schemeClr>
          </a:solidFill>
        </p:spPr>
        <p:txBody>
          <a:bodyPr rtlCol="0"/>
          <a:lstStyle>
            <a:lvl1pPr>
              <a:defRPr>
                <a:solidFill>
                  <a:schemeClr val="tx2"/>
                </a:solidFill>
              </a:defRPr>
            </a:lvl1pPr>
          </a:lstStyle>
          <a:p>
            <a:pPr rtl="0"/>
            <a:fld id="{27F8DDA4-3B80-4E8A-A8F5-521F73BF9127}" type="slidenum">
              <a:rPr lang="en-US" smtClean="0"/>
              <a:t>‹Nº›</a:t>
            </a:fld>
            <a:endParaRPr lang="en-US"/>
          </a:p>
        </p:txBody>
      </p:sp>
    </p:spTree>
    <p:extLst>
      <p:ext uri="{BB962C8B-B14F-4D97-AF65-F5344CB8AC3E}">
        <p14:creationId xmlns:p14="http://schemas.microsoft.com/office/powerpoint/2010/main" val="108885021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p:cSld name="Cita">
    <p:spTree>
      <p:nvGrpSpPr>
        <p:cNvPr id="1" name=""/>
        <p:cNvGrpSpPr/>
        <p:nvPr/>
      </p:nvGrpSpPr>
      <p:grpSpPr>
        <a:xfrm>
          <a:off x="0" y="0"/>
          <a:ext cx="0" cy="0"/>
          <a:chOff x="0" y="0"/>
          <a:chExt cx="0" cy="0"/>
        </a:xfrm>
      </p:grpSpPr>
      <p:sp>
        <p:nvSpPr>
          <p:cNvPr id="16" name="Rectángulo 15">
            <a:extLst>
              <a:ext uri="{FF2B5EF4-FFF2-40B4-BE49-F238E27FC236}">
                <a16:creationId xmlns:a16="http://schemas.microsoft.com/office/drawing/2014/main" id="{5052C017-FC5C-A7A2-BA15-6C113717C33C}"/>
              </a:ext>
              <a:ext uri="{C183D7F6-B498-43B3-948B-1728B52AA6E4}">
                <adec:decorative xmlns:adec="http://schemas.microsoft.com/office/drawing/2017/decorative" val="1"/>
              </a:ext>
            </a:extLst>
          </p:cNvPr>
          <p:cNvSpPr/>
          <p:nvPr/>
        </p:nvSpPr>
        <p:spPr>
          <a:xfrm>
            <a:off x="0" y="0"/>
            <a:ext cx="12191999" cy="6858001"/>
          </a:xfrm>
          <a:prstGeom prst="rect">
            <a:avLst/>
          </a:prstGeom>
          <a:solidFill>
            <a:schemeClr val="accent3">
              <a:lumMod val="60000"/>
              <a:lumOff val="40000"/>
            </a:schemeClr>
          </a:solid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solidFill>
                <a:srgbClr val="FF8A4F"/>
              </a:solidFill>
            </a:endParaRPr>
          </a:p>
        </p:txBody>
      </p:sp>
      <p:sp>
        <p:nvSpPr>
          <p:cNvPr id="8" name="Rectángulo 7">
            <a:extLst>
              <a:ext uri="{FF2B5EF4-FFF2-40B4-BE49-F238E27FC236}">
                <a16:creationId xmlns:a16="http://schemas.microsoft.com/office/drawing/2014/main" id="{358D5F78-0179-D9C3-74D3-62CE152FFECE}"/>
              </a:ext>
              <a:ext uri="{C183D7F6-B498-43B3-948B-1728B52AA6E4}">
                <adec:decorative xmlns:adec="http://schemas.microsoft.com/office/drawing/2017/decorative" val="1"/>
              </a:ext>
            </a:extLst>
          </p:cNvPr>
          <p:cNvSpPr/>
          <p:nvPr/>
        </p:nvSpPr>
        <p:spPr>
          <a:xfrm>
            <a:off x="1" y="2"/>
            <a:ext cx="8763000" cy="5038338"/>
          </a:xfrm>
          <a:prstGeom prst="rect">
            <a:avLst/>
          </a:prstGeom>
          <a:solidFill>
            <a:schemeClr val="accent3">
              <a:lumMod val="40000"/>
              <a:lumOff val="60000"/>
            </a:schemeClr>
          </a:solid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p>
        </p:txBody>
      </p:sp>
      <p:cxnSp>
        <p:nvCxnSpPr>
          <p:cNvPr id="20" name="Conector recto 19">
            <a:extLst>
              <a:ext uri="{FF2B5EF4-FFF2-40B4-BE49-F238E27FC236}">
                <a16:creationId xmlns:a16="http://schemas.microsoft.com/office/drawing/2014/main" id="{ABB386FE-4A21-B72A-BB2B-D4FDFDC3ECA5}"/>
              </a:ext>
              <a:ext uri="{C183D7F6-B498-43B3-948B-1728B52AA6E4}">
                <adec:decorative xmlns:adec="http://schemas.microsoft.com/office/drawing/2017/decorative" val="1"/>
              </a:ext>
            </a:extLst>
          </p:cNvPr>
          <p:cNvCxnSpPr>
            <a:cxnSpLocks/>
          </p:cNvCxnSpPr>
          <p:nvPr/>
        </p:nvCxnSpPr>
        <p:spPr>
          <a:xfrm flipH="1">
            <a:off x="722427" y="6212437"/>
            <a:ext cx="10808612" cy="0"/>
          </a:xfrm>
          <a:prstGeom prst="line">
            <a:avLst/>
          </a:prstGeom>
          <a:ln w="12700">
            <a:solidFill>
              <a:schemeClr val="accent5">
                <a:alpha val="45000"/>
              </a:schemeClr>
            </a:solidFill>
          </a:ln>
        </p:spPr>
        <p:style>
          <a:lnRef idx="1">
            <a:schemeClr val="accent1"/>
          </a:lnRef>
          <a:fillRef idx="0">
            <a:schemeClr val="accent1"/>
          </a:fillRef>
          <a:effectRef idx="0">
            <a:schemeClr val="accent1"/>
          </a:effectRef>
          <a:fontRef idx="minor">
            <a:schemeClr val="tx1"/>
          </a:fontRef>
        </p:style>
      </p:cxnSp>
      <p:sp>
        <p:nvSpPr>
          <p:cNvPr id="7" name="Título 6">
            <a:extLst>
              <a:ext uri="{FF2B5EF4-FFF2-40B4-BE49-F238E27FC236}">
                <a16:creationId xmlns:a16="http://schemas.microsoft.com/office/drawing/2014/main" id="{D4813FB1-9165-4DD7-C4C2-EAFC20602DB8}"/>
              </a:ext>
            </a:extLst>
          </p:cNvPr>
          <p:cNvSpPr>
            <a:spLocks noGrp="1"/>
          </p:cNvSpPr>
          <p:nvPr>
            <p:ph type="title" hasCustomPrompt="1"/>
          </p:nvPr>
        </p:nvSpPr>
        <p:spPr>
          <a:xfrm>
            <a:off x="4114800" y="5410203"/>
            <a:ext cx="7543800" cy="372746"/>
          </a:xfrm>
          <a:noFill/>
        </p:spPr>
        <p:txBody>
          <a:bodyPr tIns="91440" bIns="91440" rtlCol="0" anchor="ctr">
            <a:normAutofit/>
          </a:bodyPr>
          <a:lstStyle>
            <a:lvl1pPr algn="r">
              <a:defRPr sz="2000">
                <a:solidFill>
                  <a:schemeClr val="accent1"/>
                </a:solidFill>
              </a:defRPr>
            </a:lvl1pPr>
          </a:lstStyle>
          <a:p>
            <a:pPr rtl="0"/>
            <a:r>
              <a:rPr lang="es"/>
              <a:t>Autor de la cita</a:t>
            </a:r>
          </a:p>
        </p:txBody>
      </p:sp>
      <p:sp>
        <p:nvSpPr>
          <p:cNvPr id="3" name="Marcador de contenido 2">
            <a:extLst>
              <a:ext uri="{FF2B5EF4-FFF2-40B4-BE49-F238E27FC236}">
                <a16:creationId xmlns:a16="http://schemas.microsoft.com/office/drawing/2014/main" id="{DDDF1F66-DA3A-1E9E-183A-4FB86FC67F15}"/>
              </a:ext>
            </a:extLst>
          </p:cNvPr>
          <p:cNvSpPr>
            <a:spLocks noGrp="1"/>
          </p:cNvSpPr>
          <p:nvPr>
            <p:ph idx="1" hasCustomPrompt="1"/>
          </p:nvPr>
        </p:nvSpPr>
        <p:spPr>
          <a:xfrm>
            <a:off x="603504" y="725556"/>
            <a:ext cx="8845296" cy="3656168"/>
          </a:xfrm>
        </p:spPr>
        <p:txBody>
          <a:bodyPr rtlCol="0">
            <a:normAutofit/>
          </a:bodyPr>
          <a:lstStyle>
            <a:lvl1pPr marL="228600" indent="-228600">
              <a:lnSpc>
                <a:spcPct val="85000"/>
              </a:lnSpc>
              <a:spcBef>
                <a:spcPts val="0"/>
              </a:spcBef>
              <a:buNone/>
              <a:defRPr sz="5800" b="0" cap="all" spc="0" baseline="0">
                <a:solidFill>
                  <a:schemeClr val="accent5"/>
                </a:solidFill>
                <a:latin typeface="+mj-lt"/>
              </a:defRPr>
            </a:lvl1pPr>
          </a:lstStyle>
          <a:p>
            <a:pPr lvl="0" rtl="0"/>
            <a:r>
              <a:rPr lang="es"/>
              <a:t>Haga clic para editar la cita</a:t>
            </a:r>
          </a:p>
        </p:txBody>
      </p:sp>
      <p:sp>
        <p:nvSpPr>
          <p:cNvPr id="10" name="Marcador de pie de página 9">
            <a:extLst>
              <a:ext uri="{FF2B5EF4-FFF2-40B4-BE49-F238E27FC236}">
                <a16:creationId xmlns:a16="http://schemas.microsoft.com/office/drawing/2014/main" id="{94F49A81-8721-B846-5567-52769C04D66C}"/>
              </a:ext>
            </a:extLst>
          </p:cNvPr>
          <p:cNvSpPr>
            <a:spLocks noGrp="1"/>
          </p:cNvSpPr>
          <p:nvPr>
            <p:ph type="ftr" sz="quarter" idx="11"/>
          </p:nvPr>
        </p:nvSpPr>
        <p:spPr>
          <a:xfrm>
            <a:off x="605430" y="6029868"/>
            <a:ext cx="1911096" cy="365125"/>
          </a:xfrm>
          <a:solidFill>
            <a:schemeClr val="accent3">
              <a:lumMod val="60000"/>
              <a:lumOff val="40000"/>
            </a:schemeClr>
          </a:solidFill>
        </p:spPr>
        <p:txBody>
          <a:bodyPr rtlCol="0"/>
          <a:lstStyle>
            <a:lvl1pPr>
              <a:defRPr b="0">
                <a:solidFill>
                  <a:schemeClr val="accent5"/>
                </a:solidFill>
                <a:latin typeface="+mn-lt"/>
              </a:defRPr>
            </a:lvl1pPr>
          </a:lstStyle>
          <a:p>
            <a:pPr rtl="0"/>
            <a:r>
              <a:rPr lang="es"/>
              <a:t>Muestra de texto de pie de página</a:t>
            </a:r>
          </a:p>
        </p:txBody>
      </p:sp>
      <p:sp>
        <p:nvSpPr>
          <p:cNvPr id="9" name="Marcador de fecha 8">
            <a:extLst>
              <a:ext uri="{FF2B5EF4-FFF2-40B4-BE49-F238E27FC236}">
                <a16:creationId xmlns:a16="http://schemas.microsoft.com/office/drawing/2014/main" id="{FB3E54B7-FFB1-7BFC-0189-A17360728C52}"/>
              </a:ext>
            </a:extLst>
          </p:cNvPr>
          <p:cNvSpPr>
            <a:spLocks noGrp="1"/>
          </p:cNvSpPr>
          <p:nvPr>
            <p:ph type="dt" sz="half" idx="10"/>
          </p:nvPr>
        </p:nvSpPr>
        <p:spPr>
          <a:xfrm>
            <a:off x="9802368" y="6029868"/>
            <a:ext cx="1435608" cy="365125"/>
          </a:xfrm>
          <a:solidFill>
            <a:schemeClr val="accent3">
              <a:lumMod val="60000"/>
              <a:lumOff val="40000"/>
            </a:schemeClr>
          </a:solidFill>
        </p:spPr>
        <p:txBody>
          <a:bodyPr rtlCol="0"/>
          <a:lstStyle>
            <a:lvl1pPr>
              <a:defRPr b="0">
                <a:solidFill>
                  <a:schemeClr val="accent5"/>
                </a:solidFill>
                <a:latin typeface="+mn-lt"/>
              </a:defRPr>
            </a:lvl1pPr>
          </a:lstStyle>
          <a:p>
            <a:pPr rtl="0"/>
            <a:r>
              <a:rPr lang="en-US"/>
              <a:t>11/8/2025</a:t>
            </a:r>
          </a:p>
        </p:txBody>
      </p:sp>
      <p:sp>
        <p:nvSpPr>
          <p:cNvPr id="11" name="Marcador de número de diapositiva 10">
            <a:extLst>
              <a:ext uri="{FF2B5EF4-FFF2-40B4-BE49-F238E27FC236}">
                <a16:creationId xmlns:a16="http://schemas.microsoft.com/office/drawing/2014/main" id="{D1DF2706-0EDF-0D3B-C01B-613E7D1BB6CC}"/>
              </a:ext>
            </a:extLst>
          </p:cNvPr>
          <p:cNvSpPr>
            <a:spLocks noGrp="1"/>
          </p:cNvSpPr>
          <p:nvPr>
            <p:ph type="sldNum" sz="quarter" idx="12"/>
          </p:nvPr>
        </p:nvSpPr>
        <p:spPr>
          <a:solidFill>
            <a:schemeClr val="accent3">
              <a:lumMod val="60000"/>
              <a:lumOff val="40000"/>
            </a:schemeClr>
          </a:solidFill>
        </p:spPr>
        <p:txBody>
          <a:bodyPr rtlCol="0"/>
          <a:lstStyle>
            <a:lvl1pPr>
              <a:defRPr b="0">
                <a:solidFill>
                  <a:schemeClr val="accent5"/>
                </a:solidFill>
                <a:latin typeface="+mn-lt"/>
              </a:defRPr>
            </a:lvl1pPr>
          </a:lstStyle>
          <a:p>
            <a:pPr rtl="0"/>
            <a:fld id="{27F8DDA4-3B80-4E8A-A8F5-521F73BF9127}" type="slidenum">
              <a:rPr lang="en-US" smtClean="0"/>
              <a:t>‹Nº›</a:t>
            </a:fld>
            <a:endParaRPr lang="en-US"/>
          </a:p>
        </p:txBody>
      </p:sp>
    </p:spTree>
    <p:extLst>
      <p:ext uri="{BB962C8B-B14F-4D97-AF65-F5344CB8AC3E}">
        <p14:creationId xmlns:p14="http://schemas.microsoft.com/office/powerpoint/2010/main" val="320599613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p:cSld name="Cita 2">
    <p:spTree>
      <p:nvGrpSpPr>
        <p:cNvPr id="1" name=""/>
        <p:cNvGrpSpPr/>
        <p:nvPr/>
      </p:nvGrpSpPr>
      <p:grpSpPr>
        <a:xfrm>
          <a:off x="0" y="0"/>
          <a:ext cx="0" cy="0"/>
          <a:chOff x="0" y="0"/>
          <a:chExt cx="0" cy="0"/>
        </a:xfrm>
      </p:grpSpPr>
      <p:sp>
        <p:nvSpPr>
          <p:cNvPr id="16" name="Rectángulo 15">
            <a:extLst>
              <a:ext uri="{FF2B5EF4-FFF2-40B4-BE49-F238E27FC236}">
                <a16:creationId xmlns:a16="http://schemas.microsoft.com/office/drawing/2014/main" id="{5052C017-FC5C-A7A2-BA15-6C113717C33C}"/>
              </a:ext>
              <a:ext uri="{C183D7F6-B498-43B3-948B-1728B52AA6E4}">
                <adec:decorative xmlns:adec="http://schemas.microsoft.com/office/drawing/2017/decorative" val="1"/>
              </a:ext>
            </a:extLst>
          </p:cNvPr>
          <p:cNvSpPr/>
          <p:nvPr/>
        </p:nvSpPr>
        <p:spPr>
          <a:xfrm>
            <a:off x="1" y="0"/>
            <a:ext cx="12192000" cy="6858001"/>
          </a:xfrm>
          <a:prstGeom prst="rect">
            <a:avLst/>
          </a:prstGeom>
          <a:solidFill>
            <a:schemeClr val="bg2"/>
          </a:solid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solidFill>
                <a:srgbClr val="FF8A4F"/>
              </a:solidFill>
            </a:endParaRPr>
          </a:p>
        </p:txBody>
      </p:sp>
      <p:cxnSp>
        <p:nvCxnSpPr>
          <p:cNvPr id="13" name="Conector recto 12">
            <a:extLst>
              <a:ext uri="{FF2B5EF4-FFF2-40B4-BE49-F238E27FC236}">
                <a16:creationId xmlns:a16="http://schemas.microsoft.com/office/drawing/2014/main" id="{B4DD8063-0B64-5552-D964-11CA84F7ABD9}"/>
              </a:ext>
              <a:ext uri="{C183D7F6-B498-43B3-948B-1728B52AA6E4}">
                <adec:decorative xmlns:adec="http://schemas.microsoft.com/office/drawing/2017/decorative" val="1"/>
              </a:ext>
            </a:extLst>
          </p:cNvPr>
          <p:cNvCxnSpPr>
            <a:cxnSpLocks/>
          </p:cNvCxnSpPr>
          <p:nvPr/>
        </p:nvCxnSpPr>
        <p:spPr>
          <a:xfrm>
            <a:off x="11082528" y="725556"/>
            <a:ext cx="0" cy="4135136"/>
          </a:xfrm>
          <a:prstGeom prst="line">
            <a:avLst/>
          </a:prstGeom>
          <a:ln w="12700">
            <a:solidFill>
              <a:schemeClr val="tx2">
                <a:alpha val="65000"/>
              </a:schemeClr>
            </a:solidFill>
          </a:ln>
        </p:spPr>
        <p:style>
          <a:lnRef idx="1">
            <a:schemeClr val="accent1"/>
          </a:lnRef>
          <a:fillRef idx="0">
            <a:schemeClr val="accent1"/>
          </a:fillRef>
          <a:effectRef idx="0">
            <a:schemeClr val="accent1"/>
          </a:effectRef>
          <a:fontRef idx="minor">
            <a:schemeClr val="tx1"/>
          </a:fontRef>
        </p:style>
      </p:cxnSp>
      <p:sp>
        <p:nvSpPr>
          <p:cNvPr id="2" name="Título 1">
            <a:extLst>
              <a:ext uri="{FF2B5EF4-FFF2-40B4-BE49-F238E27FC236}">
                <a16:creationId xmlns:a16="http://schemas.microsoft.com/office/drawing/2014/main" id="{421917DD-3691-27F7-68C8-EACE32AEAF6A}"/>
              </a:ext>
            </a:extLst>
          </p:cNvPr>
          <p:cNvSpPr>
            <a:spLocks noGrp="1"/>
          </p:cNvSpPr>
          <p:nvPr>
            <p:ph type="title" hasCustomPrompt="1"/>
          </p:nvPr>
        </p:nvSpPr>
        <p:spPr>
          <a:xfrm>
            <a:off x="4443564" y="5167222"/>
            <a:ext cx="6789870" cy="679510"/>
          </a:xfrm>
          <a:solidFill>
            <a:schemeClr val="bg2"/>
          </a:solidFill>
        </p:spPr>
        <p:txBody>
          <a:bodyPr tIns="91440" bIns="91440" rtlCol="0" anchor="ctr">
            <a:normAutofit/>
          </a:bodyPr>
          <a:lstStyle>
            <a:lvl1pPr algn="r">
              <a:defRPr sz="2000" b="1" cap="none" baseline="0">
                <a:solidFill>
                  <a:schemeClr val="accent5"/>
                </a:solidFill>
                <a:latin typeface="+mn-lt"/>
              </a:defRPr>
            </a:lvl1pPr>
          </a:lstStyle>
          <a:p>
            <a:pPr rtl="0"/>
            <a:r>
              <a:rPr lang="es"/>
              <a:t>Autor de la cita</a:t>
            </a:r>
          </a:p>
        </p:txBody>
      </p:sp>
      <p:sp>
        <p:nvSpPr>
          <p:cNvPr id="3" name="Marcador de contenido 2">
            <a:extLst>
              <a:ext uri="{FF2B5EF4-FFF2-40B4-BE49-F238E27FC236}">
                <a16:creationId xmlns:a16="http://schemas.microsoft.com/office/drawing/2014/main" id="{DDDF1F66-DA3A-1E9E-183A-4FB86FC67F15}"/>
              </a:ext>
            </a:extLst>
          </p:cNvPr>
          <p:cNvSpPr>
            <a:spLocks noGrp="1"/>
          </p:cNvSpPr>
          <p:nvPr>
            <p:ph idx="1" hasCustomPrompt="1"/>
          </p:nvPr>
        </p:nvSpPr>
        <p:spPr>
          <a:xfrm>
            <a:off x="603504" y="725556"/>
            <a:ext cx="8653281" cy="4075044"/>
          </a:xfrm>
        </p:spPr>
        <p:txBody>
          <a:bodyPr rtlCol="0">
            <a:normAutofit/>
          </a:bodyPr>
          <a:lstStyle>
            <a:lvl1pPr marL="228600" indent="-228600">
              <a:lnSpc>
                <a:spcPct val="85000"/>
              </a:lnSpc>
              <a:spcBef>
                <a:spcPts val="0"/>
              </a:spcBef>
              <a:buNone/>
              <a:defRPr sz="5400" b="0" cap="all" spc="0" baseline="0">
                <a:solidFill>
                  <a:schemeClr val="accent2"/>
                </a:solidFill>
                <a:latin typeface="+mj-lt"/>
              </a:defRPr>
            </a:lvl1pPr>
          </a:lstStyle>
          <a:p>
            <a:pPr lvl="0" rtl="0"/>
            <a:r>
              <a:rPr lang="es"/>
              <a:t>Haga clic para editar la cita</a:t>
            </a:r>
          </a:p>
        </p:txBody>
      </p:sp>
      <p:sp>
        <p:nvSpPr>
          <p:cNvPr id="5" name="Marcador de pie de página 4">
            <a:extLst>
              <a:ext uri="{FF2B5EF4-FFF2-40B4-BE49-F238E27FC236}">
                <a16:creationId xmlns:a16="http://schemas.microsoft.com/office/drawing/2014/main" id="{A1D27EA8-C1D8-B105-9F54-16985594DB0A}"/>
              </a:ext>
            </a:extLst>
          </p:cNvPr>
          <p:cNvSpPr>
            <a:spLocks noGrp="1"/>
          </p:cNvSpPr>
          <p:nvPr>
            <p:ph type="ftr" sz="quarter" idx="11"/>
          </p:nvPr>
        </p:nvSpPr>
        <p:spPr>
          <a:xfrm>
            <a:off x="603503" y="6029868"/>
            <a:ext cx="1911096" cy="367060"/>
          </a:xfrm>
          <a:noFill/>
        </p:spPr>
        <p:txBody>
          <a:bodyPr rtlCol="0" anchor="ctr"/>
          <a:lstStyle>
            <a:lvl1pPr algn="l">
              <a:defRPr b="0" spc="0">
                <a:solidFill>
                  <a:schemeClr val="accent5"/>
                </a:solidFill>
                <a:latin typeface="+mn-lt"/>
              </a:defRPr>
            </a:lvl1pPr>
          </a:lstStyle>
          <a:p>
            <a:pPr rtl="0"/>
            <a:r>
              <a:rPr lang="es"/>
              <a:t>Ejemplo de Texto de pie de página</a:t>
            </a:r>
          </a:p>
        </p:txBody>
      </p:sp>
      <p:sp>
        <p:nvSpPr>
          <p:cNvPr id="4" name="Marcador de fecha 3">
            <a:extLst>
              <a:ext uri="{FF2B5EF4-FFF2-40B4-BE49-F238E27FC236}">
                <a16:creationId xmlns:a16="http://schemas.microsoft.com/office/drawing/2014/main" id="{4C64A704-5499-D0F7-F550-5994C49F8C26}"/>
              </a:ext>
            </a:extLst>
          </p:cNvPr>
          <p:cNvSpPr>
            <a:spLocks noGrp="1"/>
          </p:cNvSpPr>
          <p:nvPr>
            <p:ph type="dt" sz="half" idx="10"/>
          </p:nvPr>
        </p:nvSpPr>
        <p:spPr>
          <a:xfrm>
            <a:off x="9801193" y="6029868"/>
            <a:ext cx="1439323" cy="365125"/>
          </a:xfrm>
          <a:noFill/>
        </p:spPr>
        <p:txBody>
          <a:bodyPr rtlCol="0"/>
          <a:lstStyle>
            <a:lvl1pPr algn="r">
              <a:defRPr b="0">
                <a:solidFill>
                  <a:schemeClr val="accent5"/>
                </a:solidFill>
                <a:latin typeface="+mn-lt"/>
              </a:defRPr>
            </a:lvl1pPr>
          </a:lstStyle>
          <a:p>
            <a:pPr rtl="0"/>
            <a:r>
              <a:rPr lang="en-US"/>
              <a:t>11/8/2025</a:t>
            </a:r>
          </a:p>
        </p:txBody>
      </p:sp>
      <p:sp>
        <p:nvSpPr>
          <p:cNvPr id="6" name="Marcador de número de diapositiva 5">
            <a:extLst>
              <a:ext uri="{FF2B5EF4-FFF2-40B4-BE49-F238E27FC236}">
                <a16:creationId xmlns:a16="http://schemas.microsoft.com/office/drawing/2014/main" id="{AD2F2DDE-AF7B-917E-704F-1E12AB9BFFCD}"/>
              </a:ext>
            </a:extLst>
          </p:cNvPr>
          <p:cNvSpPr>
            <a:spLocks noGrp="1"/>
          </p:cNvSpPr>
          <p:nvPr>
            <p:ph type="sldNum" sz="quarter" idx="12"/>
          </p:nvPr>
        </p:nvSpPr>
        <p:spPr>
          <a:xfrm>
            <a:off x="11233434" y="6029868"/>
            <a:ext cx="429372" cy="365125"/>
          </a:xfrm>
          <a:noFill/>
        </p:spPr>
        <p:txBody>
          <a:bodyPr rtlCol="0"/>
          <a:lstStyle>
            <a:lvl1pPr>
              <a:defRPr b="0">
                <a:solidFill>
                  <a:schemeClr val="accent5"/>
                </a:solidFill>
                <a:latin typeface="+mn-lt"/>
              </a:defRPr>
            </a:lvl1pPr>
          </a:lstStyle>
          <a:p>
            <a:pPr rtl="0"/>
            <a:fld id="{27F8DDA4-3B80-4E8A-A8F5-521F73BF9127}" type="slidenum">
              <a:rPr lang="en-US" smtClean="0"/>
              <a:t>‹Nº›</a:t>
            </a:fld>
            <a:endParaRPr lang="en-US"/>
          </a:p>
        </p:txBody>
      </p:sp>
    </p:spTree>
    <p:extLst>
      <p:ext uri="{BB962C8B-B14F-4D97-AF65-F5344CB8AC3E}">
        <p14:creationId xmlns:p14="http://schemas.microsoft.com/office/powerpoint/2010/main" val="344757642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p:cSld name="Cita 3">
    <p:spTree>
      <p:nvGrpSpPr>
        <p:cNvPr id="1" name=""/>
        <p:cNvGrpSpPr/>
        <p:nvPr/>
      </p:nvGrpSpPr>
      <p:grpSpPr>
        <a:xfrm>
          <a:off x="0" y="0"/>
          <a:ext cx="0" cy="0"/>
          <a:chOff x="0" y="0"/>
          <a:chExt cx="0" cy="0"/>
        </a:xfrm>
      </p:grpSpPr>
      <p:sp>
        <p:nvSpPr>
          <p:cNvPr id="16" name="Rectángulo 15">
            <a:extLst>
              <a:ext uri="{FF2B5EF4-FFF2-40B4-BE49-F238E27FC236}">
                <a16:creationId xmlns:a16="http://schemas.microsoft.com/office/drawing/2014/main" id="{5052C017-FC5C-A7A2-BA15-6C113717C33C}"/>
              </a:ext>
              <a:ext uri="{C183D7F6-B498-43B3-948B-1728B52AA6E4}">
                <adec:decorative xmlns:adec="http://schemas.microsoft.com/office/drawing/2017/decorative" val="1"/>
              </a:ext>
            </a:extLst>
          </p:cNvPr>
          <p:cNvSpPr/>
          <p:nvPr/>
        </p:nvSpPr>
        <p:spPr>
          <a:xfrm>
            <a:off x="1" y="0"/>
            <a:ext cx="12192000" cy="6858001"/>
          </a:xfrm>
          <a:prstGeom prst="rect">
            <a:avLst/>
          </a:prstGeom>
          <a:solidFill>
            <a:schemeClr val="bg2"/>
          </a:solid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solidFill>
                <a:srgbClr val="FF8A4F"/>
              </a:solidFill>
            </a:endParaRPr>
          </a:p>
        </p:txBody>
      </p:sp>
      <p:sp>
        <p:nvSpPr>
          <p:cNvPr id="8" name="Rectángulo 7">
            <a:extLst>
              <a:ext uri="{FF2B5EF4-FFF2-40B4-BE49-F238E27FC236}">
                <a16:creationId xmlns:a16="http://schemas.microsoft.com/office/drawing/2014/main" id="{358D5F78-0179-D9C3-74D3-62CE152FFECE}"/>
              </a:ext>
              <a:ext uri="{C183D7F6-B498-43B3-948B-1728B52AA6E4}">
                <adec:decorative xmlns:adec="http://schemas.microsoft.com/office/drawing/2017/decorative" val="1"/>
              </a:ext>
            </a:extLst>
          </p:cNvPr>
          <p:cNvSpPr/>
          <p:nvPr/>
        </p:nvSpPr>
        <p:spPr>
          <a:xfrm>
            <a:off x="3439120" y="1202645"/>
            <a:ext cx="5301113" cy="4452709"/>
          </a:xfrm>
          <a:prstGeom prst="rect">
            <a:avLst/>
          </a:prstGeom>
          <a:solidFill>
            <a:schemeClr val="bg1"/>
          </a:solid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p>
        </p:txBody>
      </p:sp>
      <p:cxnSp>
        <p:nvCxnSpPr>
          <p:cNvPr id="9" name="Conector recto 8">
            <a:extLst>
              <a:ext uri="{FF2B5EF4-FFF2-40B4-BE49-F238E27FC236}">
                <a16:creationId xmlns:a16="http://schemas.microsoft.com/office/drawing/2014/main" id="{5EDCDC8B-43A9-5AA8-8ACB-3F984DC1BEBF}"/>
              </a:ext>
              <a:ext uri="{C183D7F6-B498-43B3-948B-1728B52AA6E4}">
                <adec:decorative xmlns:adec="http://schemas.microsoft.com/office/drawing/2017/decorative" val="1"/>
              </a:ext>
            </a:extLst>
          </p:cNvPr>
          <p:cNvCxnSpPr>
            <a:cxnSpLocks/>
          </p:cNvCxnSpPr>
          <p:nvPr/>
        </p:nvCxnSpPr>
        <p:spPr>
          <a:xfrm flipV="1">
            <a:off x="6096000" y="5402510"/>
            <a:ext cx="0" cy="1455490"/>
          </a:xfrm>
          <a:prstGeom prst="line">
            <a:avLst/>
          </a:prstGeom>
          <a:ln w="12700">
            <a:solidFill>
              <a:schemeClr val="tx2">
                <a:alpha val="75000"/>
              </a:schemeClr>
            </a:solidFill>
          </a:ln>
        </p:spPr>
        <p:style>
          <a:lnRef idx="1">
            <a:schemeClr val="accent1"/>
          </a:lnRef>
          <a:fillRef idx="0">
            <a:schemeClr val="accent1"/>
          </a:fillRef>
          <a:effectRef idx="0">
            <a:schemeClr val="accent1"/>
          </a:effectRef>
          <a:fontRef idx="minor">
            <a:schemeClr val="tx1"/>
          </a:fontRef>
        </p:style>
      </p:cxnSp>
      <p:cxnSp>
        <p:nvCxnSpPr>
          <p:cNvPr id="10" name="Conector recto 9">
            <a:extLst>
              <a:ext uri="{FF2B5EF4-FFF2-40B4-BE49-F238E27FC236}">
                <a16:creationId xmlns:a16="http://schemas.microsoft.com/office/drawing/2014/main" id="{E8FE70F6-FCE2-0FC4-2CD2-165DDD7471FB}"/>
              </a:ext>
              <a:ext uri="{C183D7F6-B498-43B3-948B-1728B52AA6E4}">
                <adec:decorative xmlns:adec="http://schemas.microsoft.com/office/drawing/2017/decorative" val="1"/>
              </a:ext>
            </a:extLst>
          </p:cNvPr>
          <p:cNvCxnSpPr>
            <a:cxnSpLocks/>
          </p:cNvCxnSpPr>
          <p:nvPr/>
        </p:nvCxnSpPr>
        <p:spPr>
          <a:xfrm flipV="1">
            <a:off x="6096000" y="0"/>
            <a:ext cx="0" cy="1455490"/>
          </a:xfrm>
          <a:prstGeom prst="line">
            <a:avLst/>
          </a:prstGeom>
          <a:ln w="12700">
            <a:solidFill>
              <a:schemeClr val="tx2">
                <a:alpha val="75000"/>
              </a:schemeClr>
            </a:solidFill>
          </a:ln>
        </p:spPr>
        <p:style>
          <a:lnRef idx="1">
            <a:schemeClr val="accent1"/>
          </a:lnRef>
          <a:fillRef idx="0">
            <a:schemeClr val="accent1"/>
          </a:fillRef>
          <a:effectRef idx="0">
            <a:schemeClr val="accent1"/>
          </a:effectRef>
          <a:fontRef idx="minor">
            <a:schemeClr val="tx1"/>
          </a:fontRef>
        </p:style>
      </p:cxnSp>
      <p:sp>
        <p:nvSpPr>
          <p:cNvPr id="2" name="Título 1">
            <a:extLst>
              <a:ext uri="{FF2B5EF4-FFF2-40B4-BE49-F238E27FC236}">
                <a16:creationId xmlns:a16="http://schemas.microsoft.com/office/drawing/2014/main" id="{421917DD-3691-27F7-68C8-EACE32AEAF6A}"/>
              </a:ext>
            </a:extLst>
          </p:cNvPr>
          <p:cNvSpPr>
            <a:spLocks noGrp="1"/>
          </p:cNvSpPr>
          <p:nvPr>
            <p:ph type="title" hasCustomPrompt="1"/>
          </p:nvPr>
        </p:nvSpPr>
        <p:spPr>
          <a:xfrm>
            <a:off x="3963474" y="4659653"/>
            <a:ext cx="4252404" cy="520187"/>
          </a:xfrm>
          <a:noFill/>
        </p:spPr>
        <p:txBody>
          <a:bodyPr rtlCol="0" anchor="ctr">
            <a:normAutofit/>
          </a:bodyPr>
          <a:lstStyle>
            <a:lvl1pPr algn="ctr">
              <a:defRPr sz="1600">
                <a:solidFill>
                  <a:schemeClr val="accent2"/>
                </a:solidFill>
              </a:defRPr>
            </a:lvl1pPr>
          </a:lstStyle>
          <a:p>
            <a:pPr rtl="0"/>
            <a:r>
              <a:rPr lang="es"/>
              <a:t>Autor de la cita</a:t>
            </a:r>
          </a:p>
        </p:txBody>
      </p:sp>
      <p:sp>
        <p:nvSpPr>
          <p:cNvPr id="14" name="Marcador de pie de página 13">
            <a:extLst>
              <a:ext uri="{FF2B5EF4-FFF2-40B4-BE49-F238E27FC236}">
                <a16:creationId xmlns:a16="http://schemas.microsoft.com/office/drawing/2014/main" id="{B22420FA-FDBE-1BD5-73B2-9577BE200CF2}"/>
              </a:ext>
            </a:extLst>
          </p:cNvPr>
          <p:cNvSpPr>
            <a:spLocks noGrp="1"/>
          </p:cNvSpPr>
          <p:nvPr>
            <p:ph type="ftr" sz="quarter" idx="11"/>
          </p:nvPr>
        </p:nvSpPr>
        <p:spPr>
          <a:noFill/>
        </p:spPr>
        <p:txBody>
          <a:bodyPr rtlCol="0"/>
          <a:lstStyle>
            <a:lvl1pPr>
              <a:defRPr b="0">
                <a:solidFill>
                  <a:schemeClr val="accent5"/>
                </a:solidFill>
              </a:defRPr>
            </a:lvl1pPr>
          </a:lstStyle>
          <a:p>
            <a:pPr rtl="0"/>
            <a:r>
              <a:rPr lang="es"/>
              <a:t>Muestra de texto de pie de página</a:t>
            </a:r>
          </a:p>
        </p:txBody>
      </p:sp>
      <p:sp>
        <p:nvSpPr>
          <p:cNvPr id="3" name="Marcador de contenido 2">
            <a:extLst>
              <a:ext uri="{FF2B5EF4-FFF2-40B4-BE49-F238E27FC236}">
                <a16:creationId xmlns:a16="http://schemas.microsoft.com/office/drawing/2014/main" id="{DDDF1F66-DA3A-1E9E-183A-4FB86FC67F15}"/>
              </a:ext>
            </a:extLst>
          </p:cNvPr>
          <p:cNvSpPr>
            <a:spLocks noGrp="1"/>
          </p:cNvSpPr>
          <p:nvPr>
            <p:ph idx="1" hasCustomPrompt="1"/>
          </p:nvPr>
        </p:nvSpPr>
        <p:spPr>
          <a:xfrm>
            <a:off x="2312230" y="1793287"/>
            <a:ext cx="7554892" cy="2494627"/>
          </a:xfrm>
        </p:spPr>
        <p:txBody>
          <a:bodyPr rtlCol="0" anchor="ctr">
            <a:normAutofit/>
          </a:bodyPr>
          <a:lstStyle>
            <a:lvl1pPr marL="0" indent="0" algn="ctr">
              <a:lnSpc>
                <a:spcPct val="85000"/>
              </a:lnSpc>
              <a:buNone/>
              <a:defRPr sz="4800" b="0" cap="none" spc="0" baseline="0">
                <a:solidFill>
                  <a:schemeClr val="accent5"/>
                </a:solidFill>
                <a:latin typeface="+mn-lt"/>
              </a:defRPr>
            </a:lvl1pPr>
          </a:lstStyle>
          <a:p>
            <a:pPr lvl="0" rtl="0"/>
            <a:r>
              <a:rPr lang="es"/>
              <a:t>Haga clic para editar la cita</a:t>
            </a:r>
          </a:p>
        </p:txBody>
      </p:sp>
      <p:sp>
        <p:nvSpPr>
          <p:cNvPr id="13" name="Marcador de fecha 12">
            <a:extLst>
              <a:ext uri="{FF2B5EF4-FFF2-40B4-BE49-F238E27FC236}">
                <a16:creationId xmlns:a16="http://schemas.microsoft.com/office/drawing/2014/main" id="{44359CE5-9894-7A66-486B-F830CCE17772}"/>
              </a:ext>
            </a:extLst>
          </p:cNvPr>
          <p:cNvSpPr>
            <a:spLocks noGrp="1"/>
          </p:cNvSpPr>
          <p:nvPr>
            <p:ph type="dt" sz="half" idx="10"/>
          </p:nvPr>
        </p:nvSpPr>
        <p:spPr>
          <a:noFill/>
        </p:spPr>
        <p:txBody>
          <a:bodyPr rtlCol="0"/>
          <a:lstStyle>
            <a:lvl1pPr>
              <a:defRPr>
                <a:solidFill>
                  <a:schemeClr val="accent5"/>
                </a:solidFill>
              </a:defRPr>
            </a:lvl1pPr>
          </a:lstStyle>
          <a:p>
            <a:pPr rtl="0"/>
            <a:r>
              <a:rPr lang="en-US"/>
              <a:t>11/8/2025</a:t>
            </a:r>
          </a:p>
        </p:txBody>
      </p:sp>
      <p:sp>
        <p:nvSpPr>
          <p:cNvPr id="15" name="Marcador de número de diapositiva 14">
            <a:extLst>
              <a:ext uri="{FF2B5EF4-FFF2-40B4-BE49-F238E27FC236}">
                <a16:creationId xmlns:a16="http://schemas.microsoft.com/office/drawing/2014/main" id="{4A2B012E-FACE-13C2-4909-F2AE04FD18CB}"/>
              </a:ext>
            </a:extLst>
          </p:cNvPr>
          <p:cNvSpPr>
            <a:spLocks noGrp="1"/>
          </p:cNvSpPr>
          <p:nvPr>
            <p:ph type="sldNum" sz="quarter" idx="12"/>
          </p:nvPr>
        </p:nvSpPr>
        <p:spPr>
          <a:noFill/>
        </p:spPr>
        <p:txBody>
          <a:bodyPr rtlCol="0"/>
          <a:lstStyle>
            <a:lvl1pPr>
              <a:defRPr>
                <a:solidFill>
                  <a:schemeClr val="accent5"/>
                </a:solidFill>
              </a:defRPr>
            </a:lvl1pPr>
          </a:lstStyle>
          <a:p>
            <a:pPr rtl="0"/>
            <a:fld id="{27F8DDA4-3B80-4E8A-A8F5-521F73BF9127}" type="slidenum">
              <a:rPr lang="en-US" smtClean="0"/>
              <a:t>‹Nº›</a:t>
            </a:fld>
            <a:endParaRPr lang="en-US"/>
          </a:p>
        </p:txBody>
      </p:sp>
    </p:spTree>
    <p:extLst>
      <p:ext uri="{BB962C8B-B14F-4D97-AF65-F5344CB8AC3E}">
        <p14:creationId xmlns:p14="http://schemas.microsoft.com/office/powerpoint/2010/main" val="414455830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p:cSld name="Cita 4">
    <p:spTree>
      <p:nvGrpSpPr>
        <p:cNvPr id="1" name=""/>
        <p:cNvGrpSpPr/>
        <p:nvPr/>
      </p:nvGrpSpPr>
      <p:grpSpPr>
        <a:xfrm>
          <a:off x="0" y="0"/>
          <a:ext cx="0" cy="0"/>
          <a:chOff x="0" y="0"/>
          <a:chExt cx="0" cy="0"/>
        </a:xfrm>
      </p:grpSpPr>
      <p:sp>
        <p:nvSpPr>
          <p:cNvPr id="16" name="Rectángulo 15">
            <a:extLst>
              <a:ext uri="{FF2B5EF4-FFF2-40B4-BE49-F238E27FC236}">
                <a16:creationId xmlns:a16="http://schemas.microsoft.com/office/drawing/2014/main" id="{5052C017-FC5C-A7A2-BA15-6C113717C33C}"/>
              </a:ext>
              <a:ext uri="{C183D7F6-B498-43B3-948B-1728B52AA6E4}">
                <adec:decorative xmlns:adec="http://schemas.microsoft.com/office/drawing/2017/decorative" val="1"/>
              </a:ext>
            </a:extLst>
          </p:cNvPr>
          <p:cNvSpPr/>
          <p:nvPr/>
        </p:nvSpPr>
        <p:spPr>
          <a:xfrm>
            <a:off x="1" y="0"/>
            <a:ext cx="12192000" cy="6858000"/>
          </a:xfrm>
          <a:prstGeom prst="rect">
            <a:avLst/>
          </a:prstGeom>
          <a:solidFill>
            <a:schemeClr val="accent5"/>
          </a:solid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solidFill>
                <a:srgbClr val="FF8A4F"/>
              </a:solidFill>
            </a:endParaRPr>
          </a:p>
        </p:txBody>
      </p:sp>
      <p:pic>
        <p:nvPicPr>
          <p:cNvPr id="8" name="Imagen 7">
            <a:extLst>
              <a:ext uri="{FF2B5EF4-FFF2-40B4-BE49-F238E27FC236}">
                <a16:creationId xmlns:a16="http://schemas.microsoft.com/office/drawing/2014/main" id="{E2FBFD51-0E30-9113-3F4A-D0B88575143F}"/>
              </a:ext>
              <a:ext uri="{C183D7F6-B498-43B3-948B-1728B52AA6E4}">
                <adec:decorative xmlns:adec="http://schemas.microsoft.com/office/drawing/2017/decorative" val="1"/>
              </a:ext>
            </a:extLst>
          </p:cNvPr>
          <p:cNvPicPr>
            <a:picLocks noChangeAspect="1"/>
          </p:cNvPicPr>
          <p:nvPr/>
        </p:nvPicPr>
        <p:blipFill>
          <a:blip r:embed="rId2" cstate="email">
            <a:alphaModFix amt="28000"/>
            <a:duotone>
              <a:prstClr val="black"/>
              <a:schemeClr val="accent3">
                <a:tint val="45000"/>
                <a:satMod val="400000"/>
              </a:schemeClr>
            </a:duotone>
            <a:extLst>
              <a:ext uri="{28A0092B-C50C-407E-A947-70E740481C1C}">
                <a14:useLocalDpi xmlns:a14="http://schemas.microsoft.com/office/drawing/2010/main"/>
              </a:ext>
            </a:extLst>
          </a:blip>
          <a:srcRect/>
          <a:stretch>
            <a:fillRect/>
          </a:stretch>
        </p:blipFill>
        <p:spPr>
          <a:xfrm flipH="1">
            <a:off x="0" y="0"/>
            <a:ext cx="12192000" cy="6858000"/>
          </a:xfrm>
          <a:prstGeom prst="rect">
            <a:avLst/>
          </a:prstGeom>
        </p:spPr>
      </p:pic>
      <p:sp>
        <p:nvSpPr>
          <p:cNvPr id="2" name="Título 1">
            <a:extLst>
              <a:ext uri="{FF2B5EF4-FFF2-40B4-BE49-F238E27FC236}">
                <a16:creationId xmlns:a16="http://schemas.microsoft.com/office/drawing/2014/main" id="{421917DD-3691-27F7-68C8-EACE32AEAF6A}"/>
              </a:ext>
            </a:extLst>
          </p:cNvPr>
          <p:cNvSpPr>
            <a:spLocks noGrp="1"/>
          </p:cNvSpPr>
          <p:nvPr>
            <p:ph type="title" hasCustomPrompt="1"/>
          </p:nvPr>
        </p:nvSpPr>
        <p:spPr>
          <a:xfrm>
            <a:off x="606447" y="5204117"/>
            <a:ext cx="11019882" cy="715858"/>
          </a:xfrm>
          <a:noFill/>
        </p:spPr>
        <p:txBody>
          <a:bodyPr tIns="91440" bIns="91440" rtlCol="0" anchor="ctr">
            <a:normAutofit/>
          </a:bodyPr>
          <a:lstStyle>
            <a:lvl1pPr algn="r">
              <a:defRPr sz="1800">
                <a:solidFill>
                  <a:schemeClr val="accent2"/>
                </a:solidFill>
              </a:defRPr>
            </a:lvl1pPr>
          </a:lstStyle>
          <a:p>
            <a:pPr rtl="0"/>
            <a:r>
              <a:rPr lang="es"/>
              <a:t>Autor de la cita</a:t>
            </a:r>
          </a:p>
        </p:txBody>
      </p:sp>
      <p:sp>
        <p:nvSpPr>
          <p:cNvPr id="3" name="Marcador de contenido 2">
            <a:extLst>
              <a:ext uri="{FF2B5EF4-FFF2-40B4-BE49-F238E27FC236}">
                <a16:creationId xmlns:a16="http://schemas.microsoft.com/office/drawing/2014/main" id="{DDDF1F66-DA3A-1E9E-183A-4FB86FC67F15}"/>
              </a:ext>
            </a:extLst>
          </p:cNvPr>
          <p:cNvSpPr>
            <a:spLocks noGrp="1"/>
          </p:cNvSpPr>
          <p:nvPr>
            <p:ph idx="1" hasCustomPrompt="1"/>
          </p:nvPr>
        </p:nvSpPr>
        <p:spPr>
          <a:xfrm>
            <a:off x="603504" y="539646"/>
            <a:ext cx="8406832" cy="3709557"/>
          </a:xfrm>
        </p:spPr>
        <p:txBody>
          <a:bodyPr rtlCol="0">
            <a:normAutofit/>
          </a:bodyPr>
          <a:lstStyle>
            <a:lvl1pPr marL="228600" indent="-228600">
              <a:lnSpc>
                <a:spcPct val="100000"/>
              </a:lnSpc>
              <a:spcBef>
                <a:spcPts val="0"/>
              </a:spcBef>
              <a:buNone/>
              <a:defRPr sz="5400" b="0" cap="none" spc="0" baseline="0">
                <a:solidFill>
                  <a:schemeClr val="bg2"/>
                </a:solidFill>
              </a:defRPr>
            </a:lvl1pPr>
          </a:lstStyle>
          <a:p>
            <a:pPr lvl="0" rtl="0"/>
            <a:r>
              <a:rPr lang="es"/>
              <a:t>Haga clic para editar la cita</a:t>
            </a:r>
          </a:p>
        </p:txBody>
      </p:sp>
      <p:sp>
        <p:nvSpPr>
          <p:cNvPr id="5" name="Marcador de pie de página 4">
            <a:extLst>
              <a:ext uri="{FF2B5EF4-FFF2-40B4-BE49-F238E27FC236}">
                <a16:creationId xmlns:a16="http://schemas.microsoft.com/office/drawing/2014/main" id="{A1D27EA8-C1D8-B105-9F54-16985594DB0A}"/>
              </a:ext>
            </a:extLst>
          </p:cNvPr>
          <p:cNvSpPr>
            <a:spLocks noGrp="1"/>
          </p:cNvSpPr>
          <p:nvPr>
            <p:ph type="ftr" sz="quarter" idx="11"/>
          </p:nvPr>
        </p:nvSpPr>
        <p:spPr>
          <a:xfrm>
            <a:off x="605433" y="6028848"/>
            <a:ext cx="1828970" cy="366144"/>
          </a:xfrm>
          <a:noFill/>
        </p:spPr>
        <p:txBody>
          <a:bodyPr rtlCol="0"/>
          <a:lstStyle>
            <a:lvl1pPr algn="l">
              <a:defRPr b="0" spc="0">
                <a:solidFill>
                  <a:schemeClr val="bg2"/>
                </a:solidFill>
              </a:defRPr>
            </a:lvl1pPr>
          </a:lstStyle>
          <a:p>
            <a:pPr rtl="0"/>
            <a:r>
              <a:rPr lang="es"/>
              <a:t>Ejemplo de texto de pie de página</a:t>
            </a:r>
          </a:p>
        </p:txBody>
      </p:sp>
      <p:sp>
        <p:nvSpPr>
          <p:cNvPr id="4" name="Marcador de fecha 3">
            <a:extLst>
              <a:ext uri="{FF2B5EF4-FFF2-40B4-BE49-F238E27FC236}">
                <a16:creationId xmlns:a16="http://schemas.microsoft.com/office/drawing/2014/main" id="{4C64A704-5499-D0F7-F550-5994C49F8C26}"/>
              </a:ext>
            </a:extLst>
          </p:cNvPr>
          <p:cNvSpPr>
            <a:spLocks noGrp="1"/>
          </p:cNvSpPr>
          <p:nvPr>
            <p:ph type="dt" sz="half" idx="10"/>
          </p:nvPr>
        </p:nvSpPr>
        <p:spPr>
          <a:noFill/>
        </p:spPr>
        <p:txBody>
          <a:bodyPr rtlCol="0"/>
          <a:lstStyle>
            <a:lvl1pPr>
              <a:defRPr>
                <a:solidFill>
                  <a:schemeClr val="bg2"/>
                </a:solidFill>
              </a:defRPr>
            </a:lvl1pPr>
          </a:lstStyle>
          <a:p>
            <a:pPr rtl="0"/>
            <a:r>
              <a:rPr lang="en-US"/>
              <a:t>11/8/2025</a:t>
            </a:r>
          </a:p>
        </p:txBody>
      </p:sp>
      <p:sp>
        <p:nvSpPr>
          <p:cNvPr id="6" name="Marcador de número de diapositiva 5">
            <a:extLst>
              <a:ext uri="{FF2B5EF4-FFF2-40B4-BE49-F238E27FC236}">
                <a16:creationId xmlns:a16="http://schemas.microsoft.com/office/drawing/2014/main" id="{AD2F2DDE-AF7B-917E-704F-1E12AB9BFFCD}"/>
              </a:ext>
            </a:extLst>
          </p:cNvPr>
          <p:cNvSpPr>
            <a:spLocks noGrp="1"/>
          </p:cNvSpPr>
          <p:nvPr>
            <p:ph type="sldNum" sz="quarter" idx="12"/>
          </p:nvPr>
        </p:nvSpPr>
        <p:spPr>
          <a:noFill/>
        </p:spPr>
        <p:txBody>
          <a:bodyPr rtlCol="0"/>
          <a:lstStyle>
            <a:lvl1pPr>
              <a:defRPr>
                <a:solidFill>
                  <a:schemeClr val="bg2"/>
                </a:solidFill>
              </a:defRPr>
            </a:lvl1pPr>
          </a:lstStyle>
          <a:p>
            <a:pPr rtl="0"/>
            <a:fld id="{27F8DDA4-3B80-4E8A-A8F5-521F73BF9127}" type="slidenum">
              <a:rPr lang="en-US" smtClean="0"/>
              <a:t>‹Nº›</a:t>
            </a:fld>
            <a:endParaRPr lang="en-US"/>
          </a:p>
        </p:txBody>
      </p:sp>
      <p:cxnSp>
        <p:nvCxnSpPr>
          <p:cNvPr id="7" name="Conector recto 6">
            <a:extLst>
              <a:ext uri="{FF2B5EF4-FFF2-40B4-BE49-F238E27FC236}">
                <a16:creationId xmlns:a16="http://schemas.microsoft.com/office/drawing/2014/main" id="{390E99C4-92E7-3B92-2013-C034357E2D72}"/>
              </a:ext>
              <a:ext uri="{C183D7F6-B498-43B3-948B-1728B52AA6E4}">
                <adec:decorative xmlns:adec="http://schemas.microsoft.com/office/drawing/2017/decorative" val="1"/>
              </a:ext>
            </a:extLst>
          </p:cNvPr>
          <p:cNvCxnSpPr>
            <a:cxnSpLocks/>
          </p:cNvCxnSpPr>
          <p:nvPr/>
        </p:nvCxnSpPr>
        <p:spPr>
          <a:xfrm>
            <a:off x="685800" y="4804478"/>
            <a:ext cx="108204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722097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p:cSld name="Cita 5">
    <p:spTree>
      <p:nvGrpSpPr>
        <p:cNvPr id="1" name=""/>
        <p:cNvGrpSpPr/>
        <p:nvPr/>
      </p:nvGrpSpPr>
      <p:grpSpPr>
        <a:xfrm>
          <a:off x="0" y="0"/>
          <a:ext cx="0" cy="0"/>
          <a:chOff x="0" y="0"/>
          <a:chExt cx="0" cy="0"/>
        </a:xfrm>
      </p:grpSpPr>
      <p:sp>
        <p:nvSpPr>
          <p:cNvPr id="16" name="Rectángulo 15">
            <a:extLst>
              <a:ext uri="{FF2B5EF4-FFF2-40B4-BE49-F238E27FC236}">
                <a16:creationId xmlns:a16="http://schemas.microsoft.com/office/drawing/2014/main" id="{5052C017-FC5C-A7A2-BA15-6C113717C33C}"/>
              </a:ext>
              <a:ext uri="{C183D7F6-B498-43B3-948B-1728B52AA6E4}">
                <adec:decorative xmlns:adec="http://schemas.microsoft.com/office/drawing/2017/decorative" val="1"/>
              </a:ext>
            </a:extLst>
          </p:cNvPr>
          <p:cNvSpPr/>
          <p:nvPr/>
        </p:nvSpPr>
        <p:spPr>
          <a:xfrm>
            <a:off x="1" y="-1"/>
            <a:ext cx="12192000" cy="6858001"/>
          </a:xfrm>
          <a:prstGeom prst="rect">
            <a:avLst/>
          </a:prstGeom>
          <a:solidFill>
            <a:schemeClr val="bg2"/>
          </a:solid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solidFill>
                <a:srgbClr val="FF8A4F"/>
              </a:solidFill>
            </a:endParaRPr>
          </a:p>
        </p:txBody>
      </p:sp>
      <p:sp>
        <p:nvSpPr>
          <p:cNvPr id="11" name="Rectángulo 10">
            <a:extLst>
              <a:ext uri="{FF2B5EF4-FFF2-40B4-BE49-F238E27FC236}">
                <a16:creationId xmlns:a16="http://schemas.microsoft.com/office/drawing/2014/main" id="{C278D15F-775B-01A1-AD5A-860DC9A2EA8C}"/>
              </a:ext>
              <a:ext uri="{C183D7F6-B498-43B3-948B-1728B52AA6E4}">
                <adec:decorative xmlns:adec="http://schemas.microsoft.com/office/drawing/2017/decorative" val="1"/>
              </a:ext>
            </a:extLst>
          </p:cNvPr>
          <p:cNvSpPr/>
          <p:nvPr/>
        </p:nvSpPr>
        <p:spPr>
          <a:xfrm>
            <a:off x="0" y="1"/>
            <a:ext cx="9448801" cy="4800599"/>
          </a:xfrm>
          <a:prstGeom prst="rect">
            <a:avLst/>
          </a:prstGeom>
          <a:solidFill>
            <a:schemeClr val="bg1"/>
          </a:solid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p>
        </p:txBody>
      </p:sp>
      <p:cxnSp>
        <p:nvCxnSpPr>
          <p:cNvPr id="10" name="Conector recto 9">
            <a:extLst>
              <a:ext uri="{FF2B5EF4-FFF2-40B4-BE49-F238E27FC236}">
                <a16:creationId xmlns:a16="http://schemas.microsoft.com/office/drawing/2014/main" id="{E8FE70F6-FCE2-0FC4-2CD2-165DDD7471FB}"/>
              </a:ext>
              <a:ext uri="{C183D7F6-B498-43B3-948B-1728B52AA6E4}">
                <adec:decorative xmlns:adec="http://schemas.microsoft.com/office/drawing/2017/decorative" val="1"/>
              </a:ext>
            </a:extLst>
          </p:cNvPr>
          <p:cNvCxnSpPr>
            <a:cxnSpLocks/>
          </p:cNvCxnSpPr>
          <p:nvPr/>
        </p:nvCxnSpPr>
        <p:spPr>
          <a:xfrm flipV="1">
            <a:off x="11081989" y="698720"/>
            <a:ext cx="0" cy="4101880"/>
          </a:xfrm>
          <a:prstGeom prst="line">
            <a:avLst/>
          </a:prstGeom>
          <a:ln w="12700">
            <a:solidFill>
              <a:schemeClr val="tx2">
                <a:alpha val="65000"/>
              </a:schemeClr>
            </a:solidFill>
          </a:ln>
        </p:spPr>
        <p:style>
          <a:lnRef idx="1">
            <a:schemeClr val="accent1"/>
          </a:lnRef>
          <a:fillRef idx="0">
            <a:schemeClr val="accent1"/>
          </a:fillRef>
          <a:effectRef idx="0">
            <a:schemeClr val="accent1"/>
          </a:effectRef>
          <a:fontRef idx="minor">
            <a:schemeClr val="tx1"/>
          </a:fontRef>
        </p:style>
      </p:cxnSp>
      <p:sp>
        <p:nvSpPr>
          <p:cNvPr id="2" name="Título 1">
            <a:extLst>
              <a:ext uri="{FF2B5EF4-FFF2-40B4-BE49-F238E27FC236}">
                <a16:creationId xmlns:a16="http://schemas.microsoft.com/office/drawing/2014/main" id="{421917DD-3691-27F7-68C8-EACE32AEAF6A}"/>
              </a:ext>
            </a:extLst>
          </p:cNvPr>
          <p:cNvSpPr>
            <a:spLocks noGrp="1"/>
          </p:cNvSpPr>
          <p:nvPr>
            <p:ph type="title" hasCustomPrompt="1"/>
          </p:nvPr>
        </p:nvSpPr>
        <p:spPr>
          <a:xfrm>
            <a:off x="984864" y="5257800"/>
            <a:ext cx="10255196" cy="748275"/>
          </a:xfrm>
          <a:noFill/>
        </p:spPr>
        <p:txBody>
          <a:bodyPr rtlCol="0" anchor="ctr">
            <a:normAutofit/>
          </a:bodyPr>
          <a:lstStyle>
            <a:lvl1pPr algn="r">
              <a:defRPr sz="1800">
                <a:solidFill>
                  <a:schemeClr val="accent2"/>
                </a:solidFill>
              </a:defRPr>
            </a:lvl1pPr>
          </a:lstStyle>
          <a:p>
            <a:pPr rtl="0"/>
            <a:r>
              <a:rPr lang="es"/>
              <a:t>Autor de la cita</a:t>
            </a:r>
          </a:p>
        </p:txBody>
      </p:sp>
      <p:sp>
        <p:nvSpPr>
          <p:cNvPr id="8" name="Marcador de contenido 7">
            <a:extLst>
              <a:ext uri="{FF2B5EF4-FFF2-40B4-BE49-F238E27FC236}">
                <a16:creationId xmlns:a16="http://schemas.microsoft.com/office/drawing/2014/main" id="{64AEC05F-4937-10A8-1A19-6FA315BE7ADF}"/>
              </a:ext>
            </a:extLst>
          </p:cNvPr>
          <p:cNvSpPr>
            <a:spLocks noGrp="1"/>
          </p:cNvSpPr>
          <p:nvPr>
            <p:ph sz="quarter" idx="13" hasCustomPrompt="1"/>
          </p:nvPr>
        </p:nvSpPr>
        <p:spPr>
          <a:xfrm>
            <a:off x="887413" y="1033272"/>
            <a:ext cx="9247187" cy="3257550"/>
          </a:xfrm>
        </p:spPr>
        <p:txBody>
          <a:bodyPr rtlCol="0">
            <a:normAutofit/>
          </a:bodyPr>
          <a:lstStyle>
            <a:lvl1pPr marL="228600" indent="-228600">
              <a:lnSpc>
                <a:spcPct val="85000"/>
              </a:lnSpc>
              <a:buNone/>
              <a:defRPr sz="5400">
                <a:solidFill>
                  <a:schemeClr val="accent5"/>
                </a:solidFill>
              </a:defRPr>
            </a:lvl1pPr>
          </a:lstStyle>
          <a:p>
            <a:pPr lvl="0" rtl="0"/>
            <a:r>
              <a:rPr lang="es"/>
              <a:t>Haga clic para editar la cita</a:t>
            </a:r>
          </a:p>
        </p:txBody>
      </p:sp>
      <p:sp>
        <p:nvSpPr>
          <p:cNvPr id="5" name="Marcador de pie de página 4">
            <a:extLst>
              <a:ext uri="{FF2B5EF4-FFF2-40B4-BE49-F238E27FC236}">
                <a16:creationId xmlns:a16="http://schemas.microsoft.com/office/drawing/2014/main" id="{A1D27EA8-C1D8-B105-9F54-16985594DB0A}"/>
              </a:ext>
            </a:extLst>
          </p:cNvPr>
          <p:cNvSpPr>
            <a:spLocks noGrp="1"/>
          </p:cNvSpPr>
          <p:nvPr>
            <p:ph type="ftr" sz="quarter" idx="11"/>
          </p:nvPr>
        </p:nvSpPr>
        <p:spPr>
          <a:xfrm>
            <a:off x="605430" y="6029867"/>
            <a:ext cx="1911096" cy="365126"/>
          </a:xfrm>
          <a:noFill/>
        </p:spPr>
        <p:txBody>
          <a:bodyPr rtlCol="0"/>
          <a:lstStyle>
            <a:lvl1pPr algn="l">
              <a:defRPr b="0" spc="0">
                <a:solidFill>
                  <a:schemeClr val="accent5"/>
                </a:solidFill>
              </a:defRPr>
            </a:lvl1pPr>
          </a:lstStyle>
          <a:p>
            <a:pPr rtl="0"/>
            <a:r>
              <a:rPr lang="es"/>
              <a:t>Ejemplo de Texto de pie de página</a:t>
            </a:r>
          </a:p>
        </p:txBody>
      </p:sp>
      <p:sp>
        <p:nvSpPr>
          <p:cNvPr id="4" name="Marcador de fecha 3">
            <a:extLst>
              <a:ext uri="{FF2B5EF4-FFF2-40B4-BE49-F238E27FC236}">
                <a16:creationId xmlns:a16="http://schemas.microsoft.com/office/drawing/2014/main" id="{4C64A704-5499-D0F7-F550-5994C49F8C26}"/>
              </a:ext>
            </a:extLst>
          </p:cNvPr>
          <p:cNvSpPr>
            <a:spLocks noGrp="1"/>
          </p:cNvSpPr>
          <p:nvPr>
            <p:ph type="dt" sz="half" idx="10"/>
          </p:nvPr>
        </p:nvSpPr>
        <p:spPr>
          <a:xfrm>
            <a:off x="10058400" y="6029868"/>
            <a:ext cx="1182686" cy="365125"/>
          </a:xfrm>
          <a:noFill/>
        </p:spPr>
        <p:txBody>
          <a:bodyPr rtlCol="0"/>
          <a:lstStyle>
            <a:lvl1pPr algn="r">
              <a:defRPr>
                <a:solidFill>
                  <a:schemeClr val="accent5"/>
                </a:solidFill>
              </a:defRPr>
            </a:lvl1pPr>
          </a:lstStyle>
          <a:p>
            <a:pPr rtl="0"/>
            <a:r>
              <a:rPr lang="en-US"/>
              <a:t>11/8/2025</a:t>
            </a:r>
          </a:p>
        </p:txBody>
      </p:sp>
      <p:sp>
        <p:nvSpPr>
          <p:cNvPr id="6" name="Marcador de número de diapositiva 5">
            <a:extLst>
              <a:ext uri="{FF2B5EF4-FFF2-40B4-BE49-F238E27FC236}">
                <a16:creationId xmlns:a16="http://schemas.microsoft.com/office/drawing/2014/main" id="{AD2F2DDE-AF7B-917E-704F-1E12AB9BFFCD}"/>
              </a:ext>
            </a:extLst>
          </p:cNvPr>
          <p:cNvSpPr>
            <a:spLocks noGrp="1"/>
          </p:cNvSpPr>
          <p:nvPr>
            <p:ph type="sldNum" sz="quarter" idx="12"/>
          </p:nvPr>
        </p:nvSpPr>
        <p:spPr>
          <a:noFill/>
        </p:spPr>
        <p:txBody>
          <a:bodyPr rtlCol="0"/>
          <a:lstStyle>
            <a:lvl1pPr>
              <a:defRPr>
                <a:solidFill>
                  <a:schemeClr val="accent5"/>
                </a:solidFill>
              </a:defRPr>
            </a:lvl1pPr>
          </a:lstStyle>
          <a:p>
            <a:pPr rtl="0"/>
            <a:fld id="{27F8DDA4-3B80-4E8A-A8F5-521F73BF9127}" type="slidenum">
              <a:rPr lang="en-US" smtClean="0"/>
              <a:t>‹Nº›</a:t>
            </a:fld>
            <a:endParaRPr lang="en-US"/>
          </a:p>
        </p:txBody>
      </p:sp>
    </p:spTree>
    <p:extLst>
      <p:ext uri="{BB962C8B-B14F-4D97-AF65-F5344CB8AC3E}">
        <p14:creationId xmlns:p14="http://schemas.microsoft.com/office/powerpoint/2010/main" val="392717351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Dos conteni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F50773-1259-8F51-3561-DF3A80B264DE}"/>
              </a:ext>
            </a:extLst>
          </p:cNvPr>
          <p:cNvSpPr>
            <a:spLocks noGrp="1"/>
          </p:cNvSpPr>
          <p:nvPr>
            <p:ph type="title"/>
          </p:nvPr>
        </p:nvSpPr>
        <p:spPr>
          <a:xfrm>
            <a:off x="603504" y="521185"/>
            <a:ext cx="10902696" cy="1070849"/>
          </a:xfrm>
          <a:noFill/>
        </p:spPr>
        <p:txBody>
          <a:bodyPr rtlCol="0"/>
          <a:lstStyle/>
          <a:p>
            <a:pPr rtl="0"/>
            <a:r>
              <a:rPr lang="es"/>
              <a:t>Haga clic para modificar el estilo de título del patrón</a:t>
            </a:r>
            <a:endParaRPr lang="en-US" dirty="0"/>
          </a:p>
        </p:txBody>
      </p:sp>
      <p:sp>
        <p:nvSpPr>
          <p:cNvPr id="3" name="Marcador de contenido 2">
            <a:extLst>
              <a:ext uri="{FF2B5EF4-FFF2-40B4-BE49-F238E27FC236}">
                <a16:creationId xmlns:a16="http://schemas.microsoft.com/office/drawing/2014/main" id="{F9C966CF-BE4B-28C8-6D17-E087E97C0E98}"/>
              </a:ext>
            </a:extLst>
          </p:cNvPr>
          <p:cNvSpPr>
            <a:spLocks noGrp="1"/>
          </p:cNvSpPr>
          <p:nvPr>
            <p:ph sz="half" idx="1"/>
          </p:nvPr>
        </p:nvSpPr>
        <p:spPr>
          <a:xfrm>
            <a:off x="605431" y="1756230"/>
            <a:ext cx="5181600" cy="4034969"/>
          </a:xfrm>
        </p:spPr>
        <p:txBody>
          <a:bodyPr rtlCol="0"/>
          <a:lstStyle/>
          <a:p>
            <a:pPr lvl="0" rtl="0"/>
            <a:r>
              <a:rPr lang="es"/>
              <a:t>Haga clic para modificar los estilos de texto del patrón</a:t>
            </a:r>
          </a:p>
          <a:p>
            <a:pPr lvl="1" rtl="0"/>
            <a:r>
              <a:rPr lang="es"/>
              <a:t>Segundo nivel</a:t>
            </a:r>
          </a:p>
          <a:p>
            <a:pPr lvl="2" rtl="0"/>
            <a:r>
              <a:rPr lang="es"/>
              <a:t>Tercer nivel</a:t>
            </a:r>
          </a:p>
          <a:p>
            <a:pPr lvl="3" rtl="0"/>
            <a:r>
              <a:rPr lang="es"/>
              <a:t>Cuarto nivel</a:t>
            </a:r>
          </a:p>
          <a:p>
            <a:pPr lvl="4" rtl="0"/>
            <a:r>
              <a:rPr lang="es"/>
              <a:t>Quinto nivel</a:t>
            </a:r>
            <a:endParaRPr lang="en-US" dirty="0"/>
          </a:p>
        </p:txBody>
      </p:sp>
      <p:sp>
        <p:nvSpPr>
          <p:cNvPr id="4" name="Marcador de contenido 3">
            <a:extLst>
              <a:ext uri="{FF2B5EF4-FFF2-40B4-BE49-F238E27FC236}">
                <a16:creationId xmlns:a16="http://schemas.microsoft.com/office/drawing/2014/main" id="{41559437-5037-4EE7-88FA-80C5AA0870F2}"/>
              </a:ext>
            </a:extLst>
          </p:cNvPr>
          <p:cNvSpPr>
            <a:spLocks noGrp="1"/>
          </p:cNvSpPr>
          <p:nvPr>
            <p:ph sz="half" idx="2"/>
          </p:nvPr>
        </p:nvSpPr>
        <p:spPr>
          <a:xfrm>
            <a:off x="6324600" y="1756230"/>
            <a:ext cx="5181600" cy="4034969"/>
          </a:xfrm>
        </p:spPr>
        <p:txBody>
          <a:bodyPr rtlCol="0"/>
          <a:lstStyle/>
          <a:p>
            <a:pPr lvl="0" rtl="0"/>
            <a:r>
              <a:rPr lang="es"/>
              <a:t>Haga clic para modificar los estilos de texto del patrón</a:t>
            </a:r>
          </a:p>
          <a:p>
            <a:pPr lvl="1" rtl="0"/>
            <a:r>
              <a:rPr lang="es"/>
              <a:t>Segundo nivel</a:t>
            </a:r>
          </a:p>
          <a:p>
            <a:pPr lvl="2" rtl="0"/>
            <a:r>
              <a:rPr lang="es"/>
              <a:t>Tercer nivel</a:t>
            </a:r>
          </a:p>
          <a:p>
            <a:pPr lvl="3" rtl="0"/>
            <a:r>
              <a:rPr lang="es"/>
              <a:t>Cuarto nivel</a:t>
            </a:r>
          </a:p>
          <a:p>
            <a:pPr lvl="4" rtl="0"/>
            <a:r>
              <a:rPr lang="es"/>
              <a:t>Quinto nivel</a:t>
            </a:r>
            <a:endParaRPr lang="en-US" dirty="0"/>
          </a:p>
        </p:txBody>
      </p:sp>
      <p:sp>
        <p:nvSpPr>
          <p:cNvPr id="6" name="Marcador de pie de página 5">
            <a:extLst>
              <a:ext uri="{FF2B5EF4-FFF2-40B4-BE49-F238E27FC236}">
                <a16:creationId xmlns:a16="http://schemas.microsoft.com/office/drawing/2014/main" id="{68326746-DF44-9DEF-8471-A5E1F6CCC502}"/>
              </a:ext>
            </a:extLst>
          </p:cNvPr>
          <p:cNvSpPr>
            <a:spLocks noGrp="1"/>
          </p:cNvSpPr>
          <p:nvPr>
            <p:ph type="ftr" sz="quarter" idx="11"/>
          </p:nvPr>
        </p:nvSpPr>
        <p:spPr/>
        <p:txBody>
          <a:bodyPr rtlCol="0"/>
          <a:lstStyle/>
          <a:p>
            <a:pPr rtl="0"/>
            <a:r>
              <a:rPr lang="es"/>
              <a:t>Ejemplo de Texto de pie de página</a:t>
            </a:r>
          </a:p>
        </p:txBody>
      </p:sp>
      <p:sp>
        <p:nvSpPr>
          <p:cNvPr id="5" name="Marcador de fecha 4">
            <a:extLst>
              <a:ext uri="{FF2B5EF4-FFF2-40B4-BE49-F238E27FC236}">
                <a16:creationId xmlns:a16="http://schemas.microsoft.com/office/drawing/2014/main" id="{15850B58-64D5-F359-1AC8-3D57AA87BFBD}"/>
              </a:ext>
            </a:extLst>
          </p:cNvPr>
          <p:cNvSpPr>
            <a:spLocks noGrp="1"/>
          </p:cNvSpPr>
          <p:nvPr>
            <p:ph type="dt" sz="half" idx="10"/>
          </p:nvPr>
        </p:nvSpPr>
        <p:spPr/>
        <p:txBody>
          <a:bodyPr rtlCol="0"/>
          <a:lstStyle/>
          <a:p>
            <a:pPr rtl="0"/>
            <a:r>
              <a:rPr lang="en-US"/>
              <a:t>11/8/2025</a:t>
            </a:r>
          </a:p>
        </p:txBody>
      </p:sp>
      <p:sp>
        <p:nvSpPr>
          <p:cNvPr id="7" name="Marcador de número de diapositiva 6">
            <a:extLst>
              <a:ext uri="{FF2B5EF4-FFF2-40B4-BE49-F238E27FC236}">
                <a16:creationId xmlns:a16="http://schemas.microsoft.com/office/drawing/2014/main" id="{9F6A22FA-48E7-5BF5-6432-6C7A54D7E031}"/>
              </a:ext>
            </a:extLst>
          </p:cNvPr>
          <p:cNvSpPr>
            <a:spLocks noGrp="1"/>
          </p:cNvSpPr>
          <p:nvPr>
            <p:ph type="sldNum" sz="quarter" idx="12"/>
          </p:nvPr>
        </p:nvSpPr>
        <p:spPr/>
        <p:txBody>
          <a:bodyPr rtlCol="0"/>
          <a:lstStyle/>
          <a:p>
            <a:pPr rtl="0"/>
            <a:fld id="{27F8DDA4-3B80-4E8A-A8F5-521F73BF9127}" type="slidenum">
              <a:rPr lang="en-US" smtClean="0"/>
              <a:t>‹Nº›</a:t>
            </a:fld>
            <a:endParaRPr lang="en-US"/>
          </a:p>
        </p:txBody>
      </p:sp>
    </p:spTree>
    <p:extLst>
      <p:ext uri="{BB962C8B-B14F-4D97-AF65-F5344CB8AC3E}">
        <p14:creationId xmlns:p14="http://schemas.microsoft.com/office/powerpoint/2010/main" val="407170327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2DD8D87-72DE-A210-5C2D-570A1B01D41E}"/>
              </a:ext>
            </a:extLst>
          </p:cNvPr>
          <p:cNvSpPr>
            <a:spLocks noGrp="1"/>
          </p:cNvSpPr>
          <p:nvPr>
            <p:ph type="title"/>
          </p:nvPr>
        </p:nvSpPr>
        <p:spPr>
          <a:xfrm>
            <a:off x="603504" y="521206"/>
            <a:ext cx="10899648" cy="1069848"/>
          </a:xfrm>
          <a:noFill/>
        </p:spPr>
        <p:txBody>
          <a:bodyPr rtlCol="0"/>
          <a:lstStyle/>
          <a:p>
            <a:pPr rtl="0"/>
            <a:r>
              <a:rPr lang="es"/>
              <a:t>Haga clic para modificar el estilo de título del patrón</a:t>
            </a:r>
            <a:endParaRPr lang="en-US" dirty="0"/>
          </a:p>
        </p:txBody>
      </p:sp>
      <p:sp>
        <p:nvSpPr>
          <p:cNvPr id="3" name="Marcador de texto 2">
            <a:extLst>
              <a:ext uri="{FF2B5EF4-FFF2-40B4-BE49-F238E27FC236}">
                <a16:creationId xmlns:a16="http://schemas.microsoft.com/office/drawing/2014/main" id="{F73932A9-21A4-5A57-9D72-8C46993E6B11}"/>
              </a:ext>
            </a:extLst>
          </p:cNvPr>
          <p:cNvSpPr>
            <a:spLocks noGrp="1"/>
          </p:cNvSpPr>
          <p:nvPr>
            <p:ph type="body" idx="1"/>
          </p:nvPr>
        </p:nvSpPr>
        <p:spPr>
          <a:xfrm>
            <a:off x="605431" y="1631076"/>
            <a:ext cx="5157787" cy="709394"/>
          </a:xfrm>
        </p:spPr>
        <p:txBody>
          <a:bodyPr rtlCol="0" anchor="b">
            <a:normAutofit/>
          </a:bodyPr>
          <a:lstStyle>
            <a:lvl1pPr marL="0" indent="0">
              <a:buNone/>
              <a:defRPr sz="1800" b="1" cap="all" spc="5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
              <a:t>Haga clic para modificar los estilos de texto del patrón</a:t>
            </a:r>
          </a:p>
        </p:txBody>
      </p:sp>
      <p:sp>
        <p:nvSpPr>
          <p:cNvPr id="4" name="Marcador de contenido 3">
            <a:extLst>
              <a:ext uri="{FF2B5EF4-FFF2-40B4-BE49-F238E27FC236}">
                <a16:creationId xmlns:a16="http://schemas.microsoft.com/office/drawing/2014/main" id="{B283D4B4-A366-E12D-19BB-C17B71466184}"/>
              </a:ext>
            </a:extLst>
          </p:cNvPr>
          <p:cNvSpPr>
            <a:spLocks noGrp="1"/>
          </p:cNvSpPr>
          <p:nvPr>
            <p:ph sz="half" idx="2"/>
          </p:nvPr>
        </p:nvSpPr>
        <p:spPr>
          <a:xfrm>
            <a:off x="605431" y="2372146"/>
            <a:ext cx="5157787" cy="3495253"/>
          </a:xfrm>
        </p:spPr>
        <p:txBody>
          <a:bodyPr rtlCol="0"/>
          <a:lstStyle/>
          <a:p>
            <a:pPr lvl="0" rtl="0"/>
            <a:r>
              <a:rPr lang="es"/>
              <a:t>Haga clic para modificar los estilos de texto del patrón</a:t>
            </a:r>
          </a:p>
          <a:p>
            <a:pPr lvl="1" rtl="0"/>
            <a:r>
              <a:rPr lang="es"/>
              <a:t>Segundo nivel</a:t>
            </a:r>
          </a:p>
          <a:p>
            <a:pPr lvl="2" rtl="0"/>
            <a:r>
              <a:rPr lang="es"/>
              <a:t>Tercer nivel</a:t>
            </a:r>
          </a:p>
          <a:p>
            <a:pPr lvl="3" rtl="0"/>
            <a:r>
              <a:rPr lang="es"/>
              <a:t>Cuarto nivel</a:t>
            </a:r>
          </a:p>
          <a:p>
            <a:pPr lvl="4" rtl="0"/>
            <a:r>
              <a:rPr lang="es"/>
              <a:t>Quinto nivel</a:t>
            </a:r>
            <a:endParaRPr lang="en-US" dirty="0"/>
          </a:p>
        </p:txBody>
      </p:sp>
      <p:sp>
        <p:nvSpPr>
          <p:cNvPr id="5" name="Marcador de texto 4">
            <a:extLst>
              <a:ext uri="{FF2B5EF4-FFF2-40B4-BE49-F238E27FC236}">
                <a16:creationId xmlns:a16="http://schemas.microsoft.com/office/drawing/2014/main" id="{BC06DAAF-1A05-D83C-70C1-CEADA4EB7389}"/>
              </a:ext>
            </a:extLst>
          </p:cNvPr>
          <p:cNvSpPr>
            <a:spLocks noGrp="1"/>
          </p:cNvSpPr>
          <p:nvPr>
            <p:ph type="body" sz="quarter" idx="3"/>
          </p:nvPr>
        </p:nvSpPr>
        <p:spPr>
          <a:xfrm>
            <a:off x="6324600" y="1631076"/>
            <a:ext cx="5183188" cy="709393"/>
          </a:xfrm>
        </p:spPr>
        <p:txBody>
          <a:bodyPr rtlCol="0" anchor="b">
            <a:normAutofit/>
          </a:bodyPr>
          <a:lstStyle>
            <a:lvl1pPr marL="0" indent="0">
              <a:buNone/>
              <a:defRPr sz="1800" b="1" cap="all" spc="5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
              <a:t>Haga clic para modificar los estilos de texto del patrón</a:t>
            </a:r>
          </a:p>
        </p:txBody>
      </p:sp>
      <p:sp>
        <p:nvSpPr>
          <p:cNvPr id="6" name="Marcador de contenido 5">
            <a:extLst>
              <a:ext uri="{FF2B5EF4-FFF2-40B4-BE49-F238E27FC236}">
                <a16:creationId xmlns:a16="http://schemas.microsoft.com/office/drawing/2014/main" id="{ECFE7B13-3453-6313-B416-E9FF9DA2E010}"/>
              </a:ext>
            </a:extLst>
          </p:cNvPr>
          <p:cNvSpPr>
            <a:spLocks noGrp="1"/>
          </p:cNvSpPr>
          <p:nvPr>
            <p:ph sz="quarter" idx="4"/>
          </p:nvPr>
        </p:nvSpPr>
        <p:spPr>
          <a:xfrm>
            <a:off x="6324600" y="2372146"/>
            <a:ext cx="5183188" cy="3495254"/>
          </a:xfrm>
        </p:spPr>
        <p:txBody>
          <a:bodyPr rtlCol="0"/>
          <a:lstStyle/>
          <a:p>
            <a:pPr lvl="0" rtl="0"/>
            <a:r>
              <a:rPr lang="es"/>
              <a:t>Haga clic para modificar los estilos de texto del patrón</a:t>
            </a:r>
          </a:p>
          <a:p>
            <a:pPr lvl="1" rtl="0"/>
            <a:r>
              <a:rPr lang="es"/>
              <a:t>Segundo nivel</a:t>
            </a:r>
          </a:p>
          <a:p>
            <a:pPr lvl="2" rtl="0"/>
            <a:r>
              <a:rPr lang="es"/>
              <a:t>Tercer nivel</a:t>
            </a:r>
          </a:p>
          <a:p>
            <a:pPr lvl="3" rtl="0"/>
            <a:r>
              <a:rPr lang="es"/>
              <a:t>Cuarto nivel</a:t>
            </a:r>
          </a:p>
          <a:p>
            <a:pPr lvl="4" rtl="0"/>
            <a:r>
              <a:rPr lang="es"/>
              <a:t>Quinto nivel</a:t>
            </a:r>
            <a:endParaRPr lang="en-US" dirty="0"/>
          </a:p>
        </p:txBody>
      </p:sp>
      <p:sp>
        <p:nvSpPr>
          <p:cNvPr id="8" name="Marcador de pie de página 7">
            <a:extLst>
              <a:ext uri="{FF2B5EF4-FFF2-40B4-BE49-F238E27FC236}">
                <a16:creationId xmlns:a16="http://schemas.microsoft.com/office/drawing/2014/main" id="{3061BE2D-E1A3-1A5C-AE37-9DC52A9717B7}"/>
              </a:ext>
            </a:extLst>
          </p:cNvPr>
          <p:cNvSpPr>
            <a:spLocks noGrp="1"/>
          </p:cNvSpPr>
          <p:nvPr>
            <p:ph type="ftr" sz="quarter" idx="11"/>
          </p:nvPr>
        </p:nvSpPr>
        <p:spPr/>
        <p:txBody>
          <a:bodyPr rtlCol="0"/>
          <a:lstStyle/>
          <a:p>
            <a:pPr rtl="0"/>
            <a:r>
              <a:rPr lang="es"/>
              <a:t>Ejemplo de Texto de pie de página</a:t>
            </a:r>
          </a:p>
        </p:txBody>
      </p:sp>
      <p:sp>
        <p:nvSpPr>
          <p:cNvPr id="7" name="Marcador de fecha 6">
            <a:extLst>
              <a:ext uri="{FF2B5EF4-FFF2-40B4-BE49-F238E27FC236}">
                <a16:creationId xmlns:a16="http://schemas.microsoft.com/office/drawing/2014/main" id="{71D5902D-DF04-F2A8-C2F8-EBDD2A897D21}"/>
              </a:ext>
            </a:extLst>
          </p:cNvPr>
          <p:cNvSpPr>
            <a:spLocks noGrp="1"/>
          </p:cNvSpPr>
          <p:nvPr>
            <p:ph type="dt" sz="half" idx="10"/>
          </p:nvPr>
        </p:nvSpPr>
        <p:spPr/>
        <p:txBody>
          <a:bodyPr rtlCol="0"/>
          <a:lstStyle/>
          <a:p>
            <a:pPr rtl="0"/>
            <a:r>
              <a:rPr lang="en-US"/>
              <a:t>11/8/2025</a:t>
            </a:r>
          </a:p>
        </p:txBody>
      </p:sp>
      <p:sp>
        <p:nvSpPr>
          <p:cNvPr id="9" name="Marcador de número de diapositiva 8">
            <a:extLst>
              <a:ext uri="{FF2B5EF4-FFF2-40B4-BE49-F238E27FC236}">
                <a16:creationId xmlns:a16="http://schemas.microsoft.com/office/drawing/2014/main" id="{DA4FDDA8-940A-B407-4EB2-85DC9BEDB476}"/>
              </a:ext>
            </a:extLst>
          </p:cNvPr>
          <p:cNvSpPr>
            <a:spLocks noGrp="1"/>
          </p:cNvSpPr>
          <p:nvPr>
            <p:ph type="sldNum" sz="quarter" idx="12"/>
          </p:nvPr>
        </p:nvSpPr>
        <p:spPr/>
        <p:txBody>
          <a:bodyPr rtlCol="0"/>
          <a:lstStyle/>
          <a:p>
            <a:pPr rtl="0"/>
            <a:fld id="{27F8DDA4-3B80-4E8A-A8F5-521F73BF9127}" type="slidenum">
              <a:rPr lang="en-US" smtClean="0"/>
              <a:t>‹Nº›</a:t>
            </a:fld>
            <a:endParaRPr lang="en-US"/>
          </a:p>
        </p:txBody>
      </p:sp>
    </p:spTree>
    <p:extLst>
      <p:ext uri="{BB962C8B-B14F-4D97-AF65-F5344CB8AC3E}">
        <p14:creationId xmlns:p14="http://schemas.microsoft.com/office/powerpoint/2010/main" val="409501433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F6151FC-CD6F-656F-54A8-59B782BEFB30}"/>
              </a:ext>
            </a:extLst>
          </p:cNvPr>
          <p:cNvSpPr>
            <a:spLocks noGrp="1"/>
          </p:cNvSpPr>
          <p:nvPr>
            <p:ph type="title"/>
          </p:nvPr>
        </p:nvSpPr>
        <p:spPr>
          <a:xfrm>
            <a:off x="603504" y="265176"/>
            <a:ext cx="11028923" cy="1325880"/>
          </a:xfrm>
          <a:noFill/>
        </p:spPr>
        <p:txBody>
          <a:bodyPr rtlCol="0"/>
          <a:lstStyle/>
          <a:p>
            <a:pPr rtl="0"/>
            <a:r>
              <a:rPr lang="es"/>
              <a:t>Haga clic para modificar el estilo de título del patrón</a:t>
            </a:r>
            <a:endParaRPr lang="en-US" dirty="0"/>
          </a:p>
        </p:txBody>
      </p:sp>
      <p:sp>
        <p:nvSpPr>
          <p:cNvPr id="4" name="Marcador de pie de página 3">
            <a:extLst>
              <a:ext uri="{FF2B5EF4-FFF2-40B4-BE49-F238E27FC236}">
                <a16:creationId xmlns:a16="http://schemas.microsoft.com/office/drawing/2014/main" id="{D07D307A-FF1F-38A3-7DE5-F11DC31CA5B8}"/>
              </a:ext>
            </a:extLst>
          </p:cNvPr>
          <p:cNvSpPr>
            <a:spLocks noGrp="1"/>
          </p:cNvSpPr>
          <p:nvPr>
            <p:ph type="ftr" sz="quarter" idx="11"/>
          </p:nvPr>
        </p:nvSpPr>
        <p:spPr/>
        <p:txBody>
          <a:bodyPr rtlCol="0"/>
          <a:lstStyle/>
          <a:p>
            <a:pPr rtl="0"/>
            <a:r>
              <a:rPr lang="es"/>
              <a:t>Texto de ejemplo para el pie de página</a:t>
            </a:r>
          </a:p>
        </p:txBody>
      </p:sp>
      <p:sp>
        <p:nvSpPr>
          <p:cNvPr id="3" name="Marcador de fecha 2">
            <a:extLst>
              <a:ext uri="{FF2B5EF4-FFF2-40B4-BE49-F238E27FC236}">
                <a16:creationId xmlns:a16="http://schemas.microsoft.com/office/drawing/2014/main" id="{1E4C539B-20CB-8D83-0ECC-5F682BD06D6F}"/>
              </a:ext>
            </a:extLst>
          </p:cNvPr>
          <p:cNvSpPr>
            <a:spLocks noGrp="1"/>
          </p:cNvSpPr>
          <p:nvPr>
            <p:ph type="dt" sz="half" idx="10"/>
          </p:nvPr>
        </p:nvSpPr>
        <p:spPr/>
        <p:txBody>
          <a:bodyPr rtlCol="0"/>
          <a:lstStyle/>
          <a:p>
            <a:pPr rtl="0"/>
            <a:r>
              <a:rPr lang="en-US"/>
              <a:t>11/8/2025</a:t>
            </a:r>
          </a:p>
        </p:txBody>
      </p:sp>
      <p:sp>
        <p:nvSpPr>
          <p:cNvPr id="5" name="Marcador de número de diapositiva 4">
            <a:extLst>
              <a:ext uri="{FF2B5EF4-FFF2-40B4-BE49-F238E27FC236}">
                <a16:creationId xmlns:a16="http://schemas.microsoft.com/office/drawing/2014/main" id="{466EB674-912E-381A-49CE-08E49DFF46A7}"/>
              </a:ext>
            </a:extLst>
          </p:cNvPr>
          <p:cNvSpPr>
            <a:spLocks noGrp="1"/>
          </p:cNvSpPr>
          <p:nvPr>
            <p:ph type="sldNum" sz="quarter" idx="12"/>
          </p:nvPr>
        </p:nvSpPr>
        <p:spPr/>
        <p:txBody>
          <a:bodyPr rtlCol="0"/>
          <a:lstStyle/>
          <a:p>
            <a:pPr rtl="0"/>
            <a:fld id="{27F8DDA4-3B80-4E8A-A8F5-521F73BF9127}" type="slidenum">
              <a:rPr lang="en-US" smtClean="0"/>
              <a:t>‹Nº›</a:t>
            </a:fld>
            <a:endParaRPr lang="en-US"/>
          </a:p>
        </p:txBody>
      </p:sp>
    </p:spTree>
    <p:extLst>
      <p:ext uri="{BB962C8B-B14F-4D97-AF65-F5344CB8AC3E}">
        <p14:creationId xmlns:p14="http://schemas.microsoft.com/office/powerpoint/2010/main" val="306158008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Vacío">
    <p:spTree>
      <p:nvGrpSpPr>
        <p:cNvPr id="1" name=""/>
        <p:cNvGrpSpPr/>
        <p:nvPr/>
      </p:nvGrpSpPr>
      <p:grpSpPr>
        <a:xfrm>
          <a:off x="0" y="0"/>
          <a:ext cx="0" cy="0"/>
          <a:chOff x="0" y="0"/>
          <a:chExt cx="0" cy="0"/>
        </a:xfrm>
      </p:grpSpPr>
      <p:sp>
        <p:nvSpPr>
          <p:cNvPr id="3" name="Marcador de pie de página 2">
            <a:extLst>
              <a:ext uri="{FF2B5EF4-FFF2-40B4-BE49-F238E27FC236}">
                <a16:creationId xmlns:a16="http://schemas.microsoft.com/office/drawing/2014/main" id="{A2FA0B77-3CB1-4071-30F6-B0766D75C10A}"/>
              </a:ext>
            </a:extLst>
          </p:cNvPr>
          <p:cNvSpPr>
            <a:spLocks noGrp="1"/>
          </p:cNvSpPr>
          <p:nvPr>
            <p:ph type="ftr" sz="quarter" idx="11"/>
          </p:nvPr>
        </p:nvSpPr>
        <p:spPr/>
        <p:txBody>
          <a:bodyPr rtlCol="0"/>
          <a:lstStyle/>
          <a:p>
            <a:pPr rtl="0"/>
            <a:r>
              <a:rPr lang="es"/>
              <a:t>Ejemplo de Texto de pie de página</a:t>
            </a:r>
          </a:p>
        </p:txBody>
      </p:sp>
      <p:sp>
        <p:nvSpPr>
          <p:cNvPr id="2" name="Marcador de fecha 1">
            <a:extLst>
              <a:ext uri="{FF2B5EF4-FFF2-40B4-BE49-F238E27FC236}">
                <a16:creationId xmlns:a16="http://schemas.microsoft.com/office/drawing/2014/main" id="{4B4A81A7-FC7B-1689-D59F-4173A1763CB9}"/>
              </a:ext>
            </a:extLst>
          </p:cNvPr>
          <p:cNvSpPr>
            <a:spLocks noGrp="1"/>
          </p:cNvSpPr>
          <p:nvPr>
            <p:ph type="dt" sz="half" idx="10"/>
          </p:nvPr>
        </p:nvSpPr>
        <p:spPr/>
        <p:txBody>
          <a:bodyPr rtlCol="0"/>
          <a:lstStyle/>
          <a:p>
            <a:pPr rtl="0"/>
            <a:r>
              <a:rPr lang="en-US"/>
              <a:t>11/8/2025</a:t>
            </a:r>
          </a:p>
        </p:txBody>
      </p:sp>
      <p:sp>
        <p:nvSpPr>
          <p:cNvPr id="4" name="Marcador de número de diapositiva 3">
            <a:extLst>
              <a:ext uri="{FF2B5EF4-FFF2-40B4-BE49-F238E27FC236}">
                <a16:creationId xmlns:a16="http://schemas.microsoft.com/office/drawing/2014/main" id="{5D080D98-2C9A-3434-E8A3-DA6CCD2F5EFE}"/>
              </a:ext>
            </a:extLst>
          </p:cNvPr>
          <p:cNvSpPr>
            <a:spLocks noGrp="1"/>
          </p:cNvSpPr>
          <p:nvPr>
            <p:ph type="sldNum" sz="quarter" idx="12"/>
          </p:nvPr>
        </p:nvSpPr>
        <p:spPr/>
        <p:txBody>
          <a:bodyPr rtlCol="0"/>
          <a:lstStyle/>
          <a:p>
            <a:pPr rtl="0"/>
            <a:fld id="{27F8DDA4-3B80-4E8A-A8F5-521F73BF9127}" type="slidenum">
              <a:rPr lang="en-US" smtClean="0"/>
              <a:t>‹Nº›</a:t>
            </a:fld>
            <a:endParaRPr lang="en-US"/>
          </a:p>
        </p:txBody>
      </p:sp>
    </p:spTree>
    <p:extLst>
      <p:ext uri="{BB962C8B-B14F-4D97-AF65-F5344CB8AC3E}">
        <p14:creationId xmlns:p14="http://schemas.microsoft.com/office/powerpoint/2010/main" val="35701330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ítulo con imagen 5">
    <p:spTree>
      <p:nvGrpSpPr>
        <p:cNvPr id="1" name=""/>
        <p:cNvGrpSpPr/>
        <p:nvPr/>
      </p:nvGrpSpPr>
      <p:grpSpPr>
        <a:xfrm>
          <a:off x="0" y="0"/>
          <a:ext cx="0" cy="0"/>
          <a:chOff x="0" y="0"/>
          <a:chExt cx="0" cy="0"/>
        </a:xfrm>
      </p:grpSpPr>
      <p:sp>
        <p:nvSpPr>
          <p:cNvPr id="16" name="Rectángulo 15">
            <a:extLst>
              <a:ext uri="{FF2B5EF4-FFF2-40B4-BE49-F238E27FC236}">
                <a16:creationId xmlns:a16="http://schemas.microsoft.com/office/drawing/2014/main" id="{2A180A8E-4668-486A-95D0-DBD6BDD7C43F}"/>
              </a:ext>
              <a:ext uri="{C183D7F6-B498-43B3-948B-1728B52AA6E4}">
                <adec:decorative xmlns:adec="http://schemas.microsoft.com/office/drawing/2017/decorative" val="1"/>
              </a:ext>
            </a:extLst>
          </p:cNvPr>
          <p:cNvSpPr/>
          <p:nvPr/>
        </p:nvSpPr>
        <p:spPr>
          <a:xfrm>
            <a:off x="0" y="0"/>
            <a:ext cx="12192000"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8" name="Conector recto 7">
            <a:extLst>
              <a:ext uri="{FF2B5EF4-FFF2-40B4-BE49-F238E27FC236}">
                <a16:creationId xmlns:a16="http://schemas.microsoft.com/office/drawing/2014/main" id="{84A713A6-3149-A53D-DA59-E54D39D6841D}"/>
              </a:ext>
              <a:ext uri="{C183D7F6-B498-43B3-948B-1728B52AA6E4}">
                <adec:decorative xmlns:adec="http://schemas.microsoft.com/office/drawing/2017/decorative" val="1"/>
              </a:ext>
            </a:extLst>
          </p:cNvPr>
          <p:cNvCxnSpPr>
            <a:cxnSpLocks/>
          </p:cNvCxnSpPr>
          <p:nvPr/>
        </p:nvCxnSpPr>
        <p:spPr>
          <a:xfrm>
            <a:off x="11500489" y="1054208"/>
            <a:ext cx="0" cy="4781975"/>
          </a:xfrm>
          <a:prstGeom prst="line">
            <a:avLst/>
          </a:prstGeom>
          <a:ln w="12700">
            <a:solidFill>
              <a:schemeClr val="tx2">
                <a:alpha val="75000"/>
              </a:schemeClr>
            </a:solidFill>
          </a:ln>
        </p:spPr>
        <p:style>
          <a:lnRef idx="1">
            <a:schemeClr val="accent1"/>
          </a:lnRef>
          <a:fillRef idx="0">
            <a:schemeClr val="accent1"/>
          </a:fillRef>
          <a:effectRef idx="0">
            <a:schemeClr val="accent1"/>
          </a:effectRef>
          <a:fontRef idx="minor">
            <a:schemeClr val="tx1"/>
          </a:fontRef>
        </p:style>
      </p:cxnSp>
      <p:sp>
        <p:nvSpPr>
          <p:cNvPr id="2" name="Título 1">
            <a:extLst>
              <a:ext uri="{FF2B5EF4-FFF2-40B4-BE49-F238E27FC236}">
                <a16:creationId xmlns:a16="http://schemas.microsoft.com/office/drawing/2014/main" id="{DE07B916-0B90-35E7-AFFD-50AAA1ED4584}"/>
              </a:ext>
            </a:extLst>
          </p:cNvPr>
          <p:cNvSpPr>
            <a:spLocks noGrp="1"/>
          </p:cNvSpPr>
          <p:nvPr>
            <p:ph type="ctrTitle"/>
          </p:nvPr>
        </p:nvSpPr>
        <p:spPr>
          <a:xfrm>
            <a:off x="673753" y="355601"/>
            <a:ext cx="8275505" cy="1693334"/>
          </a:xfrm>
          <a:noFill/>
        </p:spPr>
        <p:txBody>
          <a:bodyPr vert="horz" lIns="91440" tIns="45720" rIns="91440" bIns="137160" rtlCol="0" anchor="b">
            <a:normAutofit/>
          </a:bodyPr>
          <a:lstStyle>
            <a:lvl1pPr>
              <a:lnSpc>
                <a:spcPct val="80000"/>
              </a:lnSpc>
              <a:defRPr lang="en-US" sz="5800" dirty="0">
                <a:solidFill>
                  <a:schemeClr val="accent1"/>
                </a:solidFill>
              </a:defRPr>
            </a:lvl1pPr>
          </a:lstStyle>
          <a:p>
            <a:pPr lvl="0" rtl="0"/>
            <a:r>
              <a:rPr lang="es"/>
              <a:t>Haga clic para modificar el estilo de título del patrón</a:t>
            </a:r>
            <a:endParaRPr lang="en-US" dirty="0"/>
          </a:p>
        </p:txBody>
      </p:sp>
      <p:sp>
        <p:nvSpPr>
          <p:cNvPr id="3" name="Subtítulo 2">
            <a:extLst>
              <a:ext uri="{FF2B5EF4-FFF2-40B4-BE49-F238E27FC236}">
                <a16:creationId xmlns:a16="http://schemas.microsoft.com/office/drawing/2014/main" id="{926AEA00-2D64-E177-C13E-F879B49AC353}"/>
              </a:ext>
            </a:extLst>
          </p:cNvPr>
          <p:cNvSpPr>
            <a:spLocks noGrp="1"/>
          </p:cNvSpPr>
          <p:nvPr>
            <p:ph type="subTitle" idx="1"/>
          </p:nvPr>
        </p:nvSpPr>
        <p:spPr>
          <a:xfrm>
            <a:off x="673752" y="1902527"/>
            <a:ext cx="8275504" cy="498021"/>
          </a:xfrm>
        </p:spPr>
        <p:txBody>
          <a:bodyPr vert="horz" lIns="91440" tIns="45720" rIns="91440" bIns="45720" rtlCol="0">
            <a:normAutofit/>
          </a:bodyPr>
          <a:lstStyle>
            <a:lvl1pPr marL="0" indent="0">
              <a:lnSpc>
                <a:spcPct val="100000"/>
              </a:lnSpc>
              <a:buNone/>
              <a:defRPr lang="en-US" sz="1400" cap="all" baseline="0" dirty="0">
                <a:solidFill>
                  <a:schemeClr val="accent5"/>
                </a:solidFill>
                <a:latin typeface="+mj-lt"/>
              </a:defRPr>
            </a:lvl1pPr>
          </a:lstStyle>
          <a:p>
            <a:pPr lvl="0" rtl="0"/>
            <a:r>
              <a:rPr lang="es"/>
              <a:t>Haga clic para editar el estilo de subtítulo del patrón</a:t>
            </a:r>
            <a:endParaRPr lang="en-US" dirty="0"/>
          </a:p>
        </p:txBody>
      </p:sp>
      <p:sp>
        <p:nvSpPr>
          <p:cNvPr id="10" name="Marcador de posición de imagen 9">
            <a:extLst>
              <a:ext uri="{FF2B5EF4-FFF2-40B4-BE49-F238E27FC236}">
                <a16:creationId xmlns:a16="http://schemas.microsoft.com/office/drawing/2014/main" id="{4F8C8803-B94B-A385-87A1-A21C9AD88D84}"/>
              </a:ext>
            </a:extLst>
          </p:cNvPr>
          <p:cNvSpPr>
            <a:spLocks noGrp="1"/>
          </p:cNvSpPr>
          <p:nvPr>
            <p:ph type="pic" sz="quarter" idx="13" hasCustomPrompt="1"/>
          </p:nvPr>
        </p:nvSpPr>
        <p:spPr>
          <a:xfrm>
            <a:off x="-1" y="2441123"/>
            <a:ext cx="10495289" cy="4416877"/>
          </a:xfrm>
          <a:blipFill>
            <a:blip r:embed="rId2">
              <a:alphaModFix amt="70000"/>
            </a:blip>
            <a:stretch>
              <a:fillRect/>
            </a:stretch>
          </a:blipFill>
        </p:spPr>
        <p:txBody>
          <a:bodyPr rtlCol="0"/>
          <a:lstStyle>
            <a:lvl1pPr marL="0" indent="0">
              <a:buNone/>
              <a:defRPr/>
            </a:lvl1pPr>
          </a:lstStyle>
          <a:p>
            <a:pPr rtl="0"/>
            <a:r>
              <a:rPr lang="es"/>
              <a:t> </a:t>
            </a:r>
          </a:p>
        </p:txBody>
      </p:sp>
      <p:sp>
        <p:nvSpPr>
          <p:cNvPr id="5" name="Marcador de pie de página 4">
            <a:extLst>
              <a:ext uri="{FF2B5EF4-FFF2-40B4-BE49-F238E27FC236}">
                <a16:creationId xmlns:a16="http://schemas.microsoft.com/office/drawing/2014/main" id="{4098519F-6576-5C5F-82CA-E9D93EB8AD91}"/>
              </a:ext>
            </a:extLst>
          </p:cNvPr>
          <p:cNvSpPr>
            <a:spLocks noGrp="1"/>
          </p:cNvSpPr>
          <p:nvPr>
            <p:ph type="ftr" sz="quarter" idx="11"/>
          </p:nvPr>
        </p:nvSpPr>
        <p:spPr>
          <a:xfrm>
            <a:off x="9753600" y="613218"/>
            <a:ext cx="1865242" cy="535746"/>
          </a:xfrm>
          <a:solidFill>
            <a:schemeClr val="bg2"/>
          </a:solidFill>
        </p:spPr>
        <p:txBody>
          <a:bodyPr rtlCol="0" anchor="t"/>
          <a:lstStyle>
            <a:lvl1pPr algn="r">
              <a:defRPr sz="1050"/>
            </a:lvl1pPr>
          </a:lstStyle>
          <a:p>
            <a:pPr rtl="0"/>
            <a:r>
              <a:rPr lang="es"/>
              <a:t>Ejemplo de texto de pie de página</a:t>
            </a:r>
          </a:p>
        </p:txBody>
      </p:sp>
      <p:sp>
        <p:nvSpPr>
          <p:cNvPr id="4" name="Marcador de fecha 3">
            <a:extLst>
              <a:ext uri="{FF2B5EF4-FFF2-40B4-BE49-F238E27FC236}">
                <a16:creationId xmlns:a16="http://schemas.microsoft.com/office/drawing/2014/main" id="{F8C94BB4-778E-86AE-EEFF-88EE621D2809}"/>
              </a:ext>
            </a:extLst>
          </p:cNvPr>
          <p:cNvSpPr>
            <a:spLocks noGrp="1"/>
          </p:cNvSpPr>
          <p:nvPr>
            <p:ph type="dt" sz="half" idx="10"/>
          </p:nvPr>
        </p:nvSpPr>
        <p:spPr>
          <a:xfrm rot="5400000">
            <a:off x="10880856" y="5137717"/>
            <a:ext cx="1256738" cy="365125"/>
          </a:xfrm>
          <a:solidFill>
            <a:schemeClr val="bg2"/>
          </a:solidFill>
        </p:spPr>
        <p:txBody>
          <a:bodyPr rtlCol="0"/>
          <a:lstStyle/>
          <a:p>
            <a:pPr rtl="0"/>
            <a:r>
              <a:rPr lang="en-US"/>
              <a:t>11/8/2025</a:t>
            </a:r>
          </a:p>
        </p:txBody>
      </p:sp>
      <p:sp>
        <p:nvSpPr>
          <p:cNvPr id="6" name="Marcador de número de diapositiva 5">
            <a:extLst>
              <a:ext uri="{FF2B5EF4-FFF2-40B4-BE49-F238E27FC236}">
                <a16:creationId xmlns:a16="http://schemas.microsoft.com/office/drawing/2014/main" id="{758D55B4-EFB5-E5DE-2242-A16C643CABC8}"/>
              </a:ext>
            </a:extLst>
          </p:cNvPr>
          <p:cNvSpPr>
            <a:spLocks noGrp="1"/>
          </p:cNvSpPr>
          <p:nvPr>
            <p:ph type="sldNum" sz="quarter" idx="12"/>
          </p:nvPr>
        </p:nvSpPr>
        <p:spPr>
          <a:xfrm>
            <a:off x="11186803" y="6029867"/>
            <a:ext cx="461440" cy="365125"/>
          </a:xfrm>
          <a:solidFill>
            <a:schemeClr val="bg2"/>
          </a:solidFill>
        </p:spPr>
        <p:txBody>
          <a:bodyPr rtlCol="0"/>
          <a:lstStyle/>
          <a:p>
            <a:pPr rtl="0"/>
            <a:fld id="{27F8DDA4-3B80-4E8A-A8F5-521F73BF9127}" type="slidenum">
              <a:rPr lang="en-US" smtClean="0"/>
              <a:t>‹Nº›</a:t>
            </a:fld>
            <a:endParaRPr lang="en-US"/>
          </a:p>
        </p:txBody>
      </p:sp>
    </p:spTree>
    <p:extLst>
      <p:ext uri="{BB962C8B-B14F-4D97-AF65-F5344CB8AC3E}">
        <p14:creationId xmlns:p14="http://schemas.microsoft.com/office/powerpoint/2010/main" val="392691687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6C3A53-0764-6B81-0CF9-98A31577BE9D}"/>
              </a:ext>
            </a:extLst>
          </p:cNvPr>
          <p:cNvSpPr>
            <a:spLocks noGrp="1"/>
          </p:cNvSpPr>
          <p:nvPr>
            <p:ph type="title"/>
          </p:nvPr>
        </p:nvSpPr>
        <p:spPr>
          <a:xfrm>
            <a:off x="605431" y="932688"/>
            <a:ext cx="4195169" cy="1124712"/>
          </a:xfrm>
          <a:noFill/>
        </p:spPr>
        <p:txBody>
          <a:bodyPr rtlCol="0" anchor="t">
            <a:normAutofit/>
          </a:bodyPr>
          <a:lstStyle>
            <a:lvl1pPr>
              <a:defRPr sz="2800"/>
            </a:lvl1pPr>
          </a:lstStyle>
          <a:p>
            <a:pPr rtl="0"/>
            <a:r>
              <a:rPr lang="es"/>
              <a:t>Haga clic para modificar el estilo de título del patrón</a:t>
            </a:r>
            <a:endParaRPr lang="en-US" dirty="0"/>
          </a:p>
        </p:txBody>
      </p:sp>
      <p:sp>
        <p:nvSpPr>
          <p:cNvPr id="4" name="Marcador de texto 3">
            <a:extLst>
              <a:ext uri="{FF2B5EF4-FFF2-40B4-BE49-F238E27FC236}">
                <a16:creationId xmlns:a16="http://schemas.microsoft.com/office/drawing/2014/main" id="{11FE505A-8E22-72EF-7229-3828AF9454D5}"/>
              </a:ext>
            </a:extLst>
          </p:cNvPr>
          <p:cNvSpPr>
            <a:spLocks noGrp="1"/>
          </p:cNvSpPr>
          <p:nvPr>
            <p:ph type="body" sz="half" idx="2"/>
          </p:nvPr>
        </p:nvSpPr>
        <p:spPr>
          <a:xfrm>
            <a:off x="605431" y="2057400"/>
            <a:ext cx="4195169"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
              <a:t>Haga clic para modificar los estilos de texto del patrón</a:t>
            </a:r>
          </a:p>
        </p:txBody>
      </p:sp>
      <p:sp>
        <p:nvSpPr>
          <p:cNvPr id="3" name="Marcador de contenido 2">
            <a:extLst>
              <a:ext uri="{FF2B5EF4-FFF2-40B4-BE49-F238E27FC236}">
                <a16:creationId xmlns:a16="http://schemas.microsoft.com/office/drawing/2014/main" id="{70A4E78B-DAF0-5E30-C9F0-EA1D81066DBC}"/>
              </a:ext>
            </a:extLst>
          </p:cNvPr>
          <p:cNvSpPr>
            <a:spLocks noGrp="1"/>
          </p:cNvSpPr>
          <p:nvPr>
            <p:ph idx="1"/>
          </p:nvPr>
        </p:nvSpPr>
        <p:spPr>
          <a:xfrm>
            <a:off x="5486400" y="903515"/>
            <a:ext cx="6019800" cy="4957536"/>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rtl="0"/>
            <a:r>
              <a:rPr lang="es"/>
              <a:t>Haga clic para modificar los estilos de texto del patrón</a:t>
            </a:r>
          </a:p>
          <a:p>
            <a:pPr lvl="1" rtl="0"/>
            <a:r>
              <a:rPr lang="es"/>
              <a:t>Segundo nivel</a:t>
            </a:r>
          </a:p>
          <a:p>
            <a:pPr lvl="2" rtl="0"/>
            <a:r>
              <a:rPr lang="es"/>
              <a:t>Tercer nivel</a:t>
            </a:r>
          </a:p>
          <a:p>
            <a:pPr lvl="3" rtl="0"/>
            <a:r>
              <a:rPr lang="es"/>
              <a:t>Cuarto nivel</a:t>
            </a:r>
          </a:p>
          <a:p>
            <a:pPr lvl="4" rtl="0"/>
            <a:r>
              <a:rPr lang="es"/>
              <a:t>Quinto nivel</a:t>
            </a:r>
            <a:endParaRPr lang="en-US" dirty="0"/>
          </a:p>
        </p:txBody>
      </p:sp>
      <p:sp>
        <p:nvSpPr>
          <p:cNvPr id="6" name="Marcador de pie de página 5">
            <a:extLst>
              <a:ext uri="{FF2B5EF4-FFF2-40B4-BE49-F238E27FC236}">
                <a16:creationId xmlns:a16="http://schemas.microsoft.com/office/drawing/2014/main" id="{85FB557B-A6AB-0141-61F5-2C6D1D26D589}"/>
              </a:ext>
            </a:extLst>
          </p:cNvPr>
          <p:cNvSpPr>
            <a:spLocks noGrp="1"/>
          </p:cNvSpPr>
          <p:nvPr>
            <p:ph type="ftr" sz="quarter" idx="11"/>
          </p:nvPr>
        </p:nvSpPr>
        <p:spPr/>
        <p:txBody>
          <a:bodyPr rtlCol="0"/>
          <a:lstStyle/>
          <a:p>
            <a:pPr rtl="0"/>
            <a:r>
              <a:rPr lang="es"/>
              <a:t>Ejemplo de Texto de pie de página</a:t>
            </a:r>
          </a:p>
        </p:txBody>
      </p:sp>
      <p:sp>
        <p:nvSpPr>
          <p:cNvPr id="5" name="Marcador de fecha 4">
            <a:extLst>
              <a:ext uri="{FF2B5EF4-FFF2-40B4-BE49-F238E27FC236}">
                <a16:creationId xmlns:a16="http://schemas.microsoft.com/office/drawing/2014/main" id="{A4346670-62CE-41B6-24CD-DB7BF2AECDF4}"/>
              </a:ext>
            </a:extLst>
          </p:cNvPr>
          <p:cNvSpPr>
            <a:spLocks noGrp="1"/>
          </p:cNvSpPr>
          <p:nvPr>
            <p:ph type="dt" sz="half" idx="10"/>
          </p:nvPr>
        </p:nvSpPr>
        <p:spPr/>
        <p:txBody>
          <a:bodyPr rtlCol="0"/>
          <a:lstStyle/>
          <a:p>
            <a:pPr rtl="0"/>
            <a:r>
              <a:rPr lang="en-US"/>
              <a:t>11/8/2025</a:t>
            </a:r>
          </a:p>
        </p:txBody>
      </p:sp>
      <p:sp>
        <p:nvSpPr>
          <p:cNvPr id="7" name="Marcador de número de diapositiva 6">
            <a:extLst>
              <a:ext uri="{FF2B5EF4-FFF2-40B4-BE49-F238E27FC236}">
                <a16:creationId xmlns:a16="http://schemas.microsoft.com/office/drawing/2014/main" id="{FB2C964C-100B-6E0E-8C9C-FEDE515F230D}"/>
              </a:ext>
            </a:extLst>
          </p:cNvPr>
          <p:cNvSpPr>
            <a:spLocks noGrp="1"/>
          </p:cNvSpPr>
          <p:nvPr>
            <p:ph type="sldNum" sz="quarter" idx="12"/>
          </p:nvPr>
        </p:nvSpPr>
        <p:spPr/>
        <p:txBody>
          <a:bodyPr rtlCol="0"/>
          <a:lstStyle/>
          <a:p>
            <a:pPr rtl="0"/>
            <a:fld id="{27F8DDA4-3B80-4E8A-A8F5-521F73BF9127}" type="slidenum">
              <a:rPr lang="en-US" smtClean="0"/>
              <a:t>‹Nº›</a:t>
            </a:fld>
            <a:endParaRPr lang="en-US"/>
          </a:p>
        </p:txBody>
      </p:sp>
    </p:spTree>
    <p:extLst>
      <p:ext uri="{BB962C8B-B14F-4D97-AF65-F5344CB8AC3E}">
        <p14:creationId xmlns:p14="http://schemas.microsoft.com/office/powerpoint/2010/main" val="49400051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Imagen con ley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852BCA-373C-52F0-00A4-DB648AB6DDCB}"/>
              </a:ext>
            </a:extLst>
          </p:cNvPr>
          <p:cNvSpPr>
            <a:spLocks noGrp="1"/>
          </p:cNvSpPr>
          <p:nvPr>
            <p:ph type="title"/>
          </p:nvPr>
        </p:nvSpPr>
        <p:spPr>
          <a:xfrm>
            <a:off x="605432" y="228599"/>
            <a:ext cx="3658560" cy="1742175"/>
          </a:xfrm>
          <a:noFill/>
        </p:spPr>
        <p:txBody>
          <a:bodyPr rtlCol="0" anchor="b">
            <a:normAutofit/>
          </a:bodyPr>
          <a:lstStyle>
            <a:lvl1pPr>
              <a:defRPr sz="2800"/>
            </a:lvl1pPr>
          </a:lstStyle>
          <a:p>
            <a:pPr rtl="0"/>
            <a:r>
              <a:rPr lang="es"/>
              <a:t>Haga clic para modificar el estilo de título del patrón</a:t>
            </a:r>
            <a:endParaRPr lang="en-US" dirty="0"/>
          </a:p>
        </p:txBody>
      </p:sp>
      <p:sp>
        <p:nvSpPr>
          <p:cNvPr id="4" name="Marcador de texto 3">
            <a:extLst>
              <a:ext uri="{FF2B5EF4-FFF2-40B4-BE49-F238E27FC236}">
                <a16:creationId xmlns:a16="http://schemas.microsoft.com/office/drawing/2014/main" id="{E85DCE8E-6071-4972-B85E-E495AB0FF686}"/>
              </a:ext>
            </a:extLst>
          </p:cNvPr>
          <p:cNvSpPr>
            <a:spLocks noGrp="1"/>
          </p:cNvSpPr>
          <p:nvPr>
            <p:ph type="body" sz="half" idx="2"/>
          </p:nvPr>
        </p:nvSpPr>
        <p:spPr>
          <a:xfrm>
            <a:off x="1371600" y="2337134"/>
            <a:ext cx="2892392" cy="3331342"/>
          </a:xfrm>
        </p:spPr>
        <p:txBody>
          <a:bodyPr rtlCol="0" anchor="b"/>
          <a:lstStyle>
            <a:lvl1pPr marL="0" indent="0" algn="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
              <a:t>Haga clic para modificar los estilos de texto del patrón</a:t>
            </a:r>
          </a:p>
        </p:txBody>
      </p:sp>
      <p:sp>
        <p:nvSpPr>
          <p:cNvPr id="3" name="Marcador de posición de imagen 2">
            <a:extLst>
              <a:ext uri="{FF2B5EF4-FFF2-40B4-BE49-F238E27FC236}">
                <a16:creationId xmlns:a16="http://schemas.microsoft.com/office/drawing/2014/main" id="{FEBAE75E-255D-9B56-3A67-14178C54EB59}"/>
              </a:ext>
            </a:extLst>
          </p:cNvPr>
          <p:cNvSpPr>
            <a:spLocks noGrp="1"/>
          </p:cNvSpPr>
          <p:nvPr>
            <p:ph type="pic" idx="1" hasCustomPrompt="1"/>
          </p:nvPr>
        </p:nvSpPr>
        <p:spPr>
          <a:xfrm>
            <a:off x="4800600" y="685800"/>
            <a:ext cx="6705600" cy="4876801"/>
          </a:xfrm>
          <a:blipFill>
            <a:blip r:embed="rId2">
              <a:alphaModFix amt="70000"/>
            </a:blip>
            <a:stretch>
              <a:fillRect/>
            </a:stretch>
          </a:blipFill>
        </p:spPr>
        <p:txBody>
          <a:bodyPr rtlCol="0">
            <a:norm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s"/>
              <a:t> </a:t>
            </a:r>
          </a:p>
        </p:txBody>
      </p:sp>
      <p:sp>
        <p:nvSpPr>
          <p:cNvPr id="6" name="Marcador de pie de página 5">
            <a:extLst>
              <a:ext uri="{FF2B5EF4-FFF2-40B4-BE49-F238E27FC236}">
                <a16:creationId xmlns:a16="http://schemas.microsoft.com/office/drawing/2014/main" id="{FB5E2938-E6DE-EB90-C8DE-0D078BDD0A83}"/>
              </a:ext>
            </a:extLst>
          </p:cNvPr>
          <p:cNvSpPr>
            <a:spLocks noGrp="1"/>
          </p:cNvSpPr>
          <p:nvPr>
            <p:ph type="ftr" sz="quarter" idx="11"/>
          </p:nvPr>
        </p:nvSpPr>
        <p:spPr/>
        <p:txBody>
          <a:bodyPr rtlCol="0"/>
          <a:lstStyle/>
          <a:p>
            <a:pPr rtl="0"/>
            <a:r>
              <a:rPr lang="es"/>
              <a:t>Ejemplo de Texto de pie de página</a:t>
            </a:r>
          </a:p>
        </p:txBody>
      </p:sp>
      <p:sp>
        <p:nvSpPr>
          <p:cNvPr id="5" name="Marcador de fecha 4">
            <a:extLst>
              <a:ext uri="{FF2B5EF4-FFF2-40B4-BE49-F238E27FC236}">
                <a16:creationId xmlns:a16="http://schemas.microsoft.com/office/drawing/2014/main" id="{008928D8-1666-BE45-30C8-65C74E2283DC}"/>
              </a:ext>
            </a:extLst>
          </p:cNvPr>
          <p:cNvSpPr>
            <a:spLocks noGrp="1"/>
          </p:cNvSpPr>
          <p:nvPr>
            <p:ph type="dt" sz="half" idx="10"/>
          </p:nvPr>
        </p:nvSpPr>
        <p:spPr>
          <a:xfrm>
            <a:off x="10058400" y="6029868"/>
            <a:ext cx="1182686" cy="365125"/>
          </a:xfrm>
        </p:spPr>
        <p:txBody>
          <a:bodyPr rtlCol="0"/>
          <a:lstStyle/>
          <a:p>
            <a:pPr rtl="0"/>
            <a:r>
              <a:rPr lang="en-US"/>
              <a:t>11/8/2025</a:t>
            </a:r>
          </a:p>
        </p:txBody>
      </p:sp>
      <p:sp>
        <p:nvSpPr>
          <p:cNvPr id="7" name="Marcador de número de diapositiva 6">
            <a:extLst>
              <a:ext uri="{FF2B5EF4-FFF2-40B4-BE49-F238E27FC236}">
                <a16:creationId xmlns:a16="http://schemas.microsoft.com/office/drawing/2014/main" id="{8D79A9FD-2464-F09D-1603-6DF07EF20752}"/>
              </a:ext>
            </a:extLst>
          </p:cNvPr>
          <p:cNvSpPr>
            <a:spLocks noGrp="1"/>
          </p:cNvSpPr>
          <p:nvPr>
            <p:ph type="sldNum" sz="quarter" idx="12"/>
          </p:nvPr>
        </p:nvSpPr>
        <p:spPr>
          <a:xfrm>
            <a:off x="11237976" y="6029868"/>
            <a:ext cx="429372" cy="365125"/>
          </a:xfrm>
        </p:spPr>
        <p:txBody>
          <a:bodyPr rtlCol="0"/>
          <a:lstStyle/>
          <a:p>
            <a:pPr rtl="0"/>
            <a:fld id="{27F8DDA4-3B80-4E8A-A8F5-521F73BF9127}" type="slidenum">
              <a:rPr lang="en-US" smtClean="0"/>
              <a:t>‹Nº›</a:t>
            </a:fld>
            <a:endParaRPr lang="en-US"/>
          </a:p>
        </p:txBody>
      </p:sp>
    </p:spTree>
    <p:extLst>
      <p:ext uri="{BB962C8B-B14F-4D97-AF65-F5344CB8AC3E}">
        <p14:creationId xmlns:p14="http://schemas.microsoft.com/office/powerpoint/2010/main" val="184721828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p:cSld name="Conclusión">
    <p:spTree>
      <p:nvGrpSpPr>
        <p:cNvPr id="1" name=""/>
        <p:cNvGrpSpPr/>
        <p:nvPr/>
      </p:nvGrpSpPr>
      <p:grpSpPr>
        <a:xfrm>
          <a:off x="0" y="0"/>
          <a:ext cx="0" cy="0"/>
          <a:chOff x="0" y="0"/>
          <a:chExt cx="0" cy="0"/>
        </a:xfrm>
      </p:grpSpPr>
      <p:sp>
        <p:nvSpPr>
          <p:cNvPr id="13" name="Rectángulo 12">
            <a:extLst>
              <a:ext uri="{FF2B5EF4-FFF2-40B4-BE49-F238E27FC236}">
                <a16:creationId xmlns:a16="http://schemas.microsoft.com/office/drawing/2014/main" id="{F8073289-DB44-2F27-575B-3B0123960D1D}"/>
              </a:ext>
              <a:ext uri="{C183D7F6-B498-43B3-948B-1728B52AA6E4}">
                <adec:decorative xmlns:adec="http://schemas.microsoft.com/office/drawing/2017/decorative" val="1"/>
              </a:ext>
            </a:extLst>
          </p:cNvPr>
          <p:cNvSpPr/>
          <p:nvPr/>
        </p:nvSpPr>
        <p:spPr>
          <a:xfrm>
            <a:off x="0" y="0"/>
            <a:ext cx="12192000" cy="6858000"/>
          </a:xfrm>
          <a:prstGeom prst="rect">
            <a:avLst/>
          </a:prstGeom>
          <a:solidFill>
            <a:schemeClr val="bg2">
              <a:lumMod val="90000"/>
            </a:schemeClr>
          </a:solid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4" name="Rectángulo 13">
            <a:extLst>
              <a:ext uri="{FF2B5EF4-FFF2-40B4-BE49-F238E27FC236}">
                <a16:creationId xmlns:a16="http://schemas.microsoft.com/office/drawing/2014/main" id="{8F22766A-BE9C-B780-CC66-44ECFC5C0A47}"/>
              </a:ext>
              <a:ext uri="{C183D7F6-B498-43B3-948B-1728B52AA6E4}">
                <adec:decorative xmlns:adec="http://schemas.microsoft.com/office/drawing/2017/decorative" val="1"/>
              </a:ext>
            </a:extLst>
          </p:cNvPr>
          <p:cNvSpPr/>
          <p:nvPr/>
        </p:nvSpPr>
        <p:spPr>
          <a:xfrm>
            <a:off x="2057400" y="3084659"/>
            <a:ext cx="10133956" cy="3773341"/>
          </a:xfrm>
          <a:prstGeom prst="rect">
            <a:avLst/>
          </a:prstGeom>
          <a:solidFill>
            <a:schemeClr val="bg2"/>
          </a:solid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solidFill>
                <a:schemeClr val="accent1"/>
              </a:solidFill>
            </a:endParaRPr>
          </a:p>
        </p:txBody>
      </p:sp>
      <p:sp>
        <p:nvSpPr>
          <p:cNvPr id="2" name="Título 1">
            <a:extLst>
              <a:ext uri="{FF2B5EF4-FFF2-40B4-BE49-F238E27FC236}">
                <a16:creationId xmlns:a16="http://schemas.microsoft.com/office/drawing/2014/main" id="{421917DD-3691-27F7-68C8-EACE32AEAF6A}"/>
              </a:ext>
            </a:extLst>
          </p:cNvPr>
          <p:cNvSpPr>
            <a:spLocks noGrp="1"/>
          </p:cNvSpPr>
          <p:nvPr>
            <p:ph type="title"/>
          </p:nvPr>
        </p:nvSpPr>
        <p:spPr>
          <a:xfrm>
            <a:off x="146306" y="182881"/>
            <a:ext cx="8616684" cy="1874520"/>
          </a:xfrm>
          <a:noFill/>
        </p:spPr>
        <p:txBody>
          <a:bodyPr rtlCol="0" anchor="t">
            <a:normAutofit/>
          </a:bodyPr>
          <a:lstStyle>
            <a:lvl1pPr>
              <a:defRPr sz="9600">
                <a:solidFill>
                  <a:schemeClr val="accent2"/>
                </a:solidFill>
              </a:defRPr>
            </a:lvl1pPr>
          </a:lstStyle>
          <a:p>
            <a:pPr rtl="0"/>
            <a:r>
              <a:rPr lang="es"/>
              <a:t>Haga clic para modificar el estilo de título del patrón</a:t>
            </a:r>
            <a:endParaRPr lang="en-US" dirty="0"/>
          </a:p>
        </p:txBody>
      </p:sp>
      <p:sp>
        <p:nvSpPr>
          <p:cNvPr id="5" name="Marcador de pie de página 4">
            <a:extLst>
              <a:ext uri="{FF2B5EF4-FFF2-40B4-BE49-F238E27FC236}">
                <a16:creationId xmlns:a16="http://schemas.microsoft.com/office/drawing/2014/main" id="{A1D27EA8-C1D8-B105-9F54-16985594DB0A}"/>
              </a:ext>
            </a:extLst>
          </p:cNvPr>
          <p:cNvSpPr>
            <a:spLocks noGrp="1"/>
          </p:cNvSpPr>
          <p:nvPr>
            <p:ph type="ftr" sz="quarter" idx="11"/>
          </p:nvPr>
        </p:nvSpPr>
        <p:spPr>
          <a:xfrm>
            <a:off x="9753600" y="617923"/>
            <a:ext cx="1866897" cy="461881"/>
          </a:xfrm>
          <a:noFill/>
        </p:spPr>
        <p:txBody>
          <a:bodyPr rtlCol="0" anchor="t"/>
          <a:lstStyle>
            <a:lvl1pPr algn="r">
              <a:defRPr sz="900"/>
            </a:lvl1pPr>
          </a:lstStyle>
          <a:p>
            <a:pPr rtl="0"/>
            <a:r>
              <a:rPr lang="es"/>
              <a:t>Ejemplo de texto de pie de página</a:t>
            </a:r>
          </a:p>
        </p:txBody>
      </p:sp>
      <p:sp>
        <p:nvSpPr>
          <p:cNvPr id="3" name="Marcador de contenido 2">
            <a:extLst>
              <a:ext uri="{FF2B5EF4-FFF2-40B4-BE49-F238E27FC236}">
                <a16:creationId xmlns:a16="http://schemas.microsoft.com/office/drawing/2014/main" id="{DDDF1F66-DA3A-1E9E-183A-4FB86FC67F15}"/>
              </a:ext>
            </a:extLst>
          </p:cNvPr>
          <p:cNvSpPr>
            <a:spLocks noGrp="1"/>
          </p:cNvSpPr>
          <p:nvPr>
            <p:ph idx="1"/>
          </p:nvPr>
        </p:nvSpPr>
        <p:spPr>
          <a:xfrm>
            <a:off x="2595846" y="3544866"/>
            <a:ext cx="8990722" cy="2446782"/>
          </a:xfrm>
        </p:spPr>
        <p:txBody>
          <a:bodyPr rtlCol="0">
            <a:normAutofit/>
          </a:bodyPr>
          <a:lstStyle>
            <a:lvl1pPr marL="0" indent="0">
              <a:buClr>
                <a:schemeClr val="tx2"/>
              </a:buClr>
              <a:buFont typeface="Arial" panose="020B0604020202020204" pitchFamily="34" charset="0"/>
              <a:buNone/>
              <a:defRPr sz="1800"/>
            </a:lvl1pPr>
            <a:lvl2pPr marL="457200" indent="0">
              <a:buClr>
                <a:schemeClr val="tx2"/>
              </a:buClr>
              <a:buFont typeface="Arial" panose="020B0604020202020204" pitchFamily="34" charset="0"/>
              <a:buNone/>
              <a:defRPr sz="1600"/>
            </a:lvl2pPr>
            <a:lvl3pPr marL="914400" indent="0">
              <a:buClr>
                <a:schemeClr val="tx2"/>
              </a:buClr>
              <a:buFont typeface="Arial" panose="020B0604020202020204" pitchFamily="34" charset="0"/>
              <a:buNone/>
              <a:defRPr sz="1400"/>
            </a:lvl3pPr>
            <a:lvl4pPr marL="1371600" indent="0">
              <a:buClr>
                <a:schemeClr val="tx2"/>
              </a:buClr>
              <a:buFont typeface="Arial" panose="020B0604020202020204" pitchFamily="34" charset="0"/>
              <a:buNone/>
              <a:defRPr sz="1200"/>
            </a:lvl4pPr>
            <a:lvl5pPr marL="1828800" indent="0">
              <a:buClr>
                <a:schemeClr val="tx2"/>
              </a:buClr>
              <a:buFont typeface="Arial" panose="020B0604020202020204" pitchFamily="34" charset="0"/>
              <a:buNone/>
              <a:defRPr sz="1200"/>
            </a:lvl5pPr>
          </a:lstStyle>
          <a:p>
            <a:pPr lvl="0" rtl="0"/>
            <a:r>
              <a:rPr lang="es"/>
              <a:t>Haga clic para modificar los estilos de texto del patrón</a:t>
            </a:r>
          </a:p>
          <a:p>
            <a:pPr lvl="1" rtl="0"/>
            <a:r>
              <a:rPr lang="es"/>
              <a:t>Segundo nivel</a:t>
            </a:r>
          </a:p>
          <a:p>
            <a:pPr lvl="2" rtl="0"/>
            <a:r>
              <a:rPr lang="es"/>
              <a:t>Tercer nivel</a:t>
            </a:r>
          </a:p>
          <a:p>
            <a:pPr lvl="3" rtl="0"/>
            <a:r>
              <a:rPr lang="es"/>
              <a:t>Cuarto nivel</a:t>
            </a:r>
          </a:p>
          <a:p>
            <a:pPr lvl="4" rtl="0"/>
            <a:r>
              <a:rPr lang="es"/>
              <a:t>Quinto nivel</a:t>
            </a:r>
            <a:endParaRPr lang="en-US" dirty="0"/>
          </a:p>
        </p:txBody>
      </p:sp>
      <p:sp>
        <p:nvSpPr>
          <p:cNvPr id="4" name="Marcador de fecha 3">
            <a:extLst>
              <a:ext uri="{FF2B5EF4-FFF2-40B4-BE49-F238E27FC236}">
                <a16:creationId xmlns:a16="http://schemas.microsoft.com/office/drawing/2014/main" id="{4C64A704-5499-D0F7-F550-5994C49F8C26}"/>
              </a:ext>
            </a:extLst>
          </p:cNvPr>
          <p:cNvSpPr>
            <a:spLocks noGrp="1"/>
          </p:cNvSpPr>
          <p:nvPr>
            <p:ph type="dt" sz="half" idx="10"/>
          </p:nvPr>
        </p:nvSpPr>
        <p:spPr>
          <a:xfrm>
            <a:off x="2595846" y="6024816"/>
            <a:ext cx="1809495" cy="365125"/>
          </a:xfrm>
          <a:solidFill>
            <a:schemeClr val="bg2"/>
          </a:solidFill>
        </p:spPr>
        <p:txBody>
          <a:bodyPr rtlCol="0"/>
          <a:lstStyle>
            <a:lvl1pPr algn="l">
              <a:defRPr/>
            </a:lvl1pPr>
          </a:lstStyle>
          <a:p>
            <a:pPr rtl="0"/>
            <a:r>
              <a:rPr lang="en-US"/>
              <a:t>11/8/2025</a:t>
            </a:r>
          </a:p>
        </p:txBody>
      </p:sp>
      <p:sp>
        <p:nvSpPr>
          <p:cNvPr id="6" name="Marcador de número de diapositiva 5">
            <a:extLst>
              <a:ext uri="{FF2B5EF4-FFF2-40B4-BE49-F238E27FC236}">
                <a16:creationId xmlns:a16="http://schemas.microsoft.com/office/drawing/2014/main" id="{AD2F2DDE-AF7B-917E-704F-1E12AB9BFFCD}"/>
              </a:ext>
            </a:extLst>
          </p:cNvPr>
          <p:cNvSpPr>
            <a:spLocks noGrp="1"/>
          </p:cNvSpPr>
          <p:nvPr>
            <p:ph type="sldNum" sz="quarter" idx="12"/>
          </p:nvPr>
        </p:nvSpPr>
        <p:spPr>
          <a:solidFill>
            <a:schemeClr val="bg2"/>
          </a:solidFill>
        </p:spPr>
        <p:txBody>
          <a:bodyPr rtlCol="0"/>
          <a:lstStyle/>
          <a:p>
            <a:pPr rtl="0"/>
            <a:fld id="{27F8DDA4-3B80-4E8A-A8F5-521F73BF9127}" type="slidenum">
              <a:rPr lang="en-US" smtClean="0"/>
              <a:t>‹Nº›</a:t>
            </a:fld>
            <a:endParaRPr lang="en-US"/>
          </a:p>
        </p:txBody>
      </p:sp>
    </p:spTree>
    <p:extLst>
      <p:ext uri="{BB962C8B-B14F-4D97-AF65-F5344CB8AC3E}">
        <p14:creationId xmlns:p14="http://schemas.microsoft.com/office/powerpoint/2010/main" val="143713830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p:cSld name="Conclusión 2">
    <p:spTree>
      <p:nvGrpSpPr>
        <p:cNvPr id="1" name=""/>
        <p:cNvGrpSpPr/>
        <p:nvPr/>
      </p:nvGrpSpPr>
      <p:grpSpPr>
        <a:xfrm>
          <a:off x="0" y="0"/>
          <a:ext cx="0" cy="0"/>
          <a:chOff x="0" y="0"/>
          <a:chExt cx="0" cy="0"/>
        </a:xfrm>
      </p:grpSpPr>
      <p:sp>
        <p:nvSpPr>
          <p:cNvPr id="13" name="Rectángulo 12">
            <a:extLst>
              <a:ext uri="{FF2B5EF4-FFF2-40B4-BE49-F238E27FC236}">
                <a16:creationId xmlns:a16="http://schemas.microsoft.com/office/drawing/2014/main" id="{F8073289-DB44-2F27-575B-3B0123960D1D}"/>
              </a:ext>
              <a:ext uri="{C183D7F6-B498-43B3-948B-1728B52AA6E4}">
                <adec:decorative xmlns:adec="http://schemas.microsoft.com/office/drawing/2017/decorative" val="1"/>
              </a:ext>
            </a:extLst>
          </p:cNvPr>
          <p:cNvSpPr/>
          <p:nvPr/>
        </p:nvSpPr>
        <p:spPr>
          <a:xfrm>
            <a:off x="0" y="0"/>
            <a:ext cx="12192000" cy="6858000"/>
          </a:xfrm>
          <a:prstGeom prst="rect">
            <a:avLst/>
          </a:prstGeom>
          <a:solidFill>
            <a:schemeClr val="bg2"/>
          </a:solid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7" name="Rectángulo 6">
            <a:extLst>
              <a:ext uri="{FF2B5EF4-FFF2-40B4-BE49-F238E27FC236}">
                <a16:creationId xmlns:a16="http://schemas.microsoft.com/office/drawing/2014/main" id="{072AC4BE-2FD3-AAF4-8A1B-0633F1BEE33B}"/>
              </a:ext>
              <a:ext uri="{C183D7F6-B498-43B3-948B-1728B52AA6E4}">
                <adec:decorative xmlns:adec="http://schemas.microsoft.com/office/drawing/2017/decorative" val="1"/>
              </a:ext>
            </a:extLst>
          </p:cNvPr>
          <p:cNvSpPr/>
          <p:nvPr/>
        </p:nvSpPr>
        <p:spPr>
          <a:xfrm>
            <a:off x="0" y="0"/>
            <a:ext cx="8436077" cy="20574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p>
        </p:txBody>
      </p:sp>
      <p:cxnSp>
        <p:nvCxnSpPr>
          <p:cNvPr id="11" name="Conector recto 10">
            <a:extLst>
              <a:ext uri="{FF2B5EF4-FFF2-40B4-BE49-F238E27FC236}">
                <a16:creationId xmlns:a16="http://schemas.microsoft.com/office/drawing/2014/main" id="{7652D305-42E1-E86E-632C-9DFD4F747E62}"/>
              </a:ext>
              <a:ext uri="{C183D7F6-B498-43B3-948B-1728B52AA6E4}">
                <adec:decorative xmlns:adec="http://schemas.microsoft.com/office/drawing/2017/decorative" val="1"/>
              </a:ext>
            </a:extLst>
          </p:cNvPr>
          <p:cNvCxnSpPr>
            <a:cxnSpLocks/>
          </p:cNvCxnSpPr>
          <p:nvPr/>
        </p:nvCxnSpPr>
        <p:spPr>
          <a:xfrm>
            <a:off x="685800" y="4564627"/>
            <a:ext cx="5068016" cy="0"/>
          </a:xfrm>
          <a:prstGeom prst="line">
            <a:avLst/>
          </a:prstGeom>
          <a:ln w="12700">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sp>
        <p:nvSpPr>
          <p:cNvPr id="2" name="Título 1">
            <a:extLst>
              <a:ext uri="{FF2B5EF4-FFF2-40B4-BE49-F238E27FC236}">
                <a16:creationId xmlns:a16="http://schemas.microsoft.com/office/drawing/2014/main" id="{421917DD-3691-27F7-68C8-EACE32AEAF6A}"/>
              </a:ext>
            </a:extLst>
          </p:cNvPr>
          <p:cNvSpPr>
            <a:spLocks noGrp="1"/>
          </p:cNvSpPr>
          <p:nvPr>
            <p:ph type="title"/>
          </p:nvPr>
        </p:nvSpPr>
        <p:spPr>
          <a:xfrm>
            <a:off x="373625" y="530940"/>
            <a:ext cx="7703576" cy="1308290"/>
          </a:xfrm>
          <a:noFill/>
        </p:spPr>
        <p:txBody>
          <a:bodyPr rtlCol="0" anchor="t">
            <a:normAutofit/>
          </a:bodyPr>
          <a:lstStyle>
            <a:lvl1pPr>
              <a:defRPr sz="8000">
                <a:solidFill>
                  <a:schemeClr val="accent2"/>
                </a:solidFill>
              </a:defRPr>
            </a:lvl1pPr>
          </a:lstStyle>
          <a:p>
            <a:pPr rtl="0"/>
            <a:r>
              <a:rPr lang="es"/>
              <a:t>Haga clic para modificar el estilo de título del patrón</a:t>
            </a:r>
            <a:endParaRPr lang="en-US" dirty="0"/>
          </a:p>
        </p:txBody>
      </p:sp>
      <p:sp>
        <p:nvSpPr>
          <p:cNvPr id="3" name="Marcador de contenido 2">
            <a:extLst>
              <a:ext uri="{FF2B5EF4-FFF2-40B4-BE49-F238E27FC236}">
                <a16:creationId xmlns:a16="http://schemas.microsoft.com/office/drawing/2014/main" id="{DDDF1F66-DA3A-1E9E-183A-4FB86FC67F15}"/>
              </a:ext>
            </a:extLst>
          </p:cNvPr>
          <p:cNvSpPr>
            <a:spLocks noGrp="1"/>
          </p:cNvSpPr>
          <p:nvPr>
            <p:ph idx="1"/>
          </p:nvPr>
        </p:nvSpPr>
        <p:spPr>
          <a:xfrm>
            <a:off x="6037005" y="3571531"/>
            <a:ext cx="5009534" cy="1987694"/>
          </a:xfrm>
        </p:spPr>
        <p:txBody>
          <a:bodyPr rtlCol="0" anchor="ctr">
            <a:normAutofit/>
          </a:bodyPr>
          <a:lstStyle>
            <a:lvl1pPr marL="0" indent="0">
              <a:buClr>
                <a:schemeClr val="tx2"/>
              </a:buClr>
              <a:buFont typeface="Arial" panose="020B0604020202020204" pitchFamily="34" charset="0"/>
              <a:buNone/>
              <a:defRPr sz="1800"/>
            </a:lvl1pPr>
            <a:lvl2pPr marL="457200" indent="0">
              <a:buClr>
                <a:schemeClr val="tx2"/>
              </a:buClr>
              <a:buFont typeface="Arial" panose="020B0604020202020204" pitchFamily="34" charset="0"/>
              <a:buNone/>
              <a:defRPr sz="1600"/>
            </a:lvl2pPr>
            <a:lvl3pPr marL="914400" indent="0">
              <a:buClr>
                <a:schemeClr val="tx2"/>
              </a:buClr>
              <a:buFont typeface="Arial" panose="020B0604020202020204" pitchFamily="34" charset="0"/>
              <a:buNone/>
              <a:defRPr sz="1400"/>
            </a:lvl3pPr>
            <a:lvl4pPr marL="1371600" indent="0">
              <a:buClr>
                <a:schemeClr val="tx2"/>
              </a:buClr>
              <a:buFont typeface="Arial" panose="020B0604020202020204" pitchFamily="34" charset="0"/>
              <a:buNone/>
              <a:defRPr sz="1200"/>
            </a:lvl4pPr>
            <a:lvl5pPr marL="1828800" indent="0">
              <a:buClr>
                <a:schemeClr val="tx2"/>
              </a:buClr>
              <a:buFont typeface="Arial" panose="020B0604020202020204" pitchFamily="34" charset="0"/>
              <a:buNone/>
              <a:defRPr sz="1200"/>
            </a:lvl5pPr>
          </a:lstStyle>
          <a:p>
            <a:pPr lvl="0" rtl="0"/>
            <a:r>
              <a:rPr lang="es"/>
              <a:t>Haga clic para modificar los estilos de texto del patrón</a:t>
            </a:r>
          </a:p>
          <a:p>
            <a:pPr lvl="1" rtl="0"/>
            <a:r>
              <a:rPr lang="es"/>
              <a:t>Segundo nivel</a:t>
            </a:r>
          </a:p>
          <a:p>
            <a:pPr lvl="2" rtl="0"/>
            <a:r>
              <a:rPr lang="es"/>
              <a:t>Tercer nivel</a:t>
            </a:r>
          </a:p>
          <a:p>
            <a:pPr lvl="3" rtl="0"/>
            <a:r>
              <a:rPr lang="es"/>
              <a:t>Cuarto nivel</a:t>
            </a:r>
          </a:p>
          <a:p>
            <a:pPr lvl="4" rtl="0"/>
            <a:r>
              <a:rPr lang="es"/>
              <a:t>Quinto nivel</a:t>
            </a:r>
            <a:endParaRPr lang="en-US" dirty="0"/>
          </a:p>
        </p:txBody>
      </p:sp>
      <p:sp>
        <p:nvSpPr>
          <p:cNvPr id="5" name="Marcador de pie de página 4">
            <a:extLst>
              <a:ext uri="{FF2B5EF4-FFF2-40B4-BE49-F238E27FC236}">
                <a16:creationId xmlns:a16="http://schemas.microsoft.com/office/drawing/2014/main" id="{A1D27EA8-C1D8-B105-9F54-16985594DB0A}"/>
              </a:ext>
            </a:extLst>
          </p:cNvPr>
          <p:cNvSpPr>
            <a:spLocks noGrp="1"/>
          </p:cNvSpPr>
          <p:nvPr>
            <p:ph type="ftr" sz="quarter" idx="11"/>
          </p:nvPr>
        </p:nvSpPr>
        <p:spPr>
          <a:xfrm>
            <a:off x="605430" y="6029867"/>
            <a:ext cx="1911096" cy="365126"/>
          </a:xfrm>
          <a:noFill/>
        </p:spPr>
        <p:txBody>
          <a:bodyPr rtlCol="0" anchor="ctr"/>
          <a:lstStyle>
            <a:lvl1pPr algn="l">
              <a:defRPr sz="900" b="1"/>
            </a:lvl1pPr>
          </a:lstStyle>
          <a:p>
            <a:pPr rtl="0"/>
            <a:r>
              <a:rPr lang="es"/>
              <a:t>Ejemplo de Texto de pie de página</a:t>
            </a:r>
          </a:p>
        </p:txBody>
      </p:sp>
      <p:sp>
        <p:nvSpPr>
          <p:cNvPr id="4" name="Marcador de fecha 3">
            <a:extLst>
              <a:ext uri="{FF2B5EF4-FFF2-40B4-BE49-F238E27FC236}">
                <a16:creationId xmlns:a16="http://schemas.microsoft.com/office/drawing/2014/main" id="{4C64A704-5499-D0F7-F550-5994C49F8C26}"/>
              </a:ext>
            </a:extLst>
          </p:cNvPr>
          <p:cNvSpPr>
            <a:spLocks noGrp="1"/>
          </p:cNvSpPr>
          <p:nvPr>
            <p:ph type="dt" sz="half" idx="10"/>
          </p:nvPr>
        </p:nvSpPr>
        <p:spPr>
          <a:xfrm>
            <a:off x="9799320" y="6029867"/>
            <a:ext cx="1441766" cy="365125"/>
          </a:xfrm>
          <a:noFill/>
        </p:spPr>
        <p:txBody>
          <a:bodyPr rtlCol="0"/>
          <a:lstStyle>
            <a:lvl1pPr algn="r">
              <a:defRPr/>
            </a:lvl1pPr>
          </a:lstStyle>
          <a:p>
            <a:pPr rtl="0"/>
            <a:r>
              <a:rPr lang="en-US"/>
              <a:t>11/8/2025</a:t>
            </a:r>
          </a:p>
        </p:txBody>
      </p:sp>
      <p:sp>
        <p:nvSpPr>
          <p:cNvPr id="6" name="Marcador de número de diapositiva 5">
            <a:extLst>
              <a:ext uri="{FF2B5EF4-FFF2-40B4-BE49-F238E27FC236}">
                <a16:creationId xmlns:a16="http://schemas.microsoft.com/office/drawing/2014/main" id="{AD2F2DDE-AF7B-917E-704F-1E12AB9BFFCD}"/>
              </a:ext>
            </a:extLst>
          </p:cNvPr>
          <p:cNvSpPr>
            <a:spLocks noGrp="1"/>
          </p:cNvSpPr>
          <p:nvPr>
            <p:ph type="sldNum" sz="quarter" idx="12"/>
          </p:nvPr>
        </p:nvSpPr>
        <p:spPr>
          <a:noFill/>
        </p:spPr>
        <p:txBody>
          <a:bodyPr rtlCol="0"/>
          <a:lstStyle/>
          <a:p>
            <a:pPr rtl="0"/>
            <a:fld id="{27F8DDA4-3B80-4E8A-A8F5-521F73BF9127}" type="slidenum">
              <a:rPr lang="en-US" smtClean="0"/>
              <a:t>‹Nº›</a:t>
            </a:fld>
            <a:endParaRPr lang="en-US"/>
          </a:p>
        </p:txBody>
      </p:sp>
    </p:spTree>
    <p:extLst>
      <p:ext uri="{BB962C8B-B14F-4D97-AF65-F5344CB8AC3E}">
        <p14:creationId xmlns:p14="http://schemas.microsoft.com/office/powerpoint/2010/main" val="20632879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ítulo con imagen 6">
    <p:spTree>
      <p:nvGrpSpPr>
        <p:cNvPr id="1" name=""/>
        <p:cNvGrpSpPr/>
        <p:nvPr/>
      </p:nvGrpSpPr>
      <p:grpSpPr>
        <a:xfrm>
          <a:off x="0" y="0"/>
          <a:ext cx="0" cy="0"/>
          <a:chOff x="0" y="0"/>
          <a:chExt cx="0" cy="0"/>
        </a:xfrm>
      </p:grpSpPr>
      <p:sp>
        <p:nvSpPr>
          <p:cNvPr id="16" name="Rectángulo 15">
            <a:extLst>
              <a:ext uri="{FF2B5EF4-FFF2-40B4-BE49-F238E27FC236}">
                <a16:creationId xmlns:a16="http://schemas.microsoft.com/office/drawing/2014/main" id="{2A180A8E-4668-486A-95D0-DBD6BDD7C43F}"/>
              </a:ext>
              <a:ext uri="{C183D7F6-B498-43B3-948B-1728B52AA6E4}">
                <adec:decorative xmlns:adec="http://schemas.microsoft.com/office/drawing/2017/decorative" val="1"/>
              </a:ext>
            </a:extLst>
          </p:cNvPr>
          <p:cNvSpPr/>
          <p:nvPr/>
        </p:nvSpPr>
        <p:spPr>
          <a:xfrm>
            <a:off x="0" y="0"/>
            <a:ext cx="12192000"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8" name="Conector recto 7">
            <a:extLst>
              <a:ext uri="{FF2B5EF4-FFF2-40B4-BE49-F238E27FC236}">
                <a16:creationId xmlns:a16="http://schemas.microsoft.com/office/drawing/2014/main" id="{84A713A6-3149-A53D-DA59-E54D39D6841D}"/>
              </a:ext>
              <a:ext uri="{C183D7F6-B498-43B3-948B-1728B52AA6E4}">
                <adec:decorative xmlns:adec="http://schemas.microsoft.com/office/drawing/2017/decorative" val="1"/>
              </a:ext>
            </a:extLst>
          </p:cNvPr>
          <p:cNvCxnSpPr>
            <a:cxnSpLocks/>
          </p:cNvCxnSpPr>
          <p:nvPr/>
        </p:nvCxnSpPr>
        <p:spPr>
          <a:xfrm>
            <a:off x="11502284" y="760367"/>
            <a:ext cx="0" cy="5387340"/>
          </a:xfrm>
          <a:prstGeom prst="line">
            <a:avLst/>
          </a:prstGeom>
          <a:ln w="12700">
            <a:solidFill>
              <a:schemeClr val="tx2">
                <a:alpha val="75000"/>
              </a:schemeClr>
            </a:solidFill>
          </a:ln>
        </p:spPr>
        <p:style>
          <a:lnRef idx="1">
            <a:schemeClr val="accent1"/>
          </a:lnRef>
          <a:fillRef idx="0">
            <a:schemeClr val="accent1"/>
          </a:fillRef>
          <a:effectRef idx="0">
            <a:schemeClr val="accent1"/>
          </a:effectRef>
          <a:fontRef idx="minor">
            <a:schemeClr val="tx1"/>
          </a:fontRef>
        </p:style>
      </p:cxnSp>
      <p:sp>
        <p:nvSpPr>
          <p:cNvPr id="2" name="Título 1">
            <a:extLst>
              <a:ext uri="{FF2B5EF4-FFF2-40B4-BE49-F238E27FC236}">
                <a16:creationId xmlns:a16="http://schemas.microsoft.com/office/drawing/2014/main" id="{DE07B916-0B90-35E7-AFFD-50AAA1ED4584}"/>
              </a:ext>
            </a:extLst>
          </p:cNvPr>
          <p:cNvSpPr>
            <a:spLocks noGrp="1"/>
          </p:cNvSpPr>
          <p:nvPr>
            <p:ph type="ctrTitle"/>
          </p:nvPr>
        </p:nvSpPr>
        <p:spPr>
          <a:xfrm>
            <a:off x="634070" y="4370832"/>
            <a:ext cx="9546250" cy="1668980"/>
          </a:xfrm>
          <a:solidFill>
            <a:schemeClr val="bg2"/>
          </a:solidFill>
        </p:spPr>
        <p:txBody>
          <a:bodyPr vert="horz" lIns="91440" tIns="45720" rIns="91440" bIns="0" rtlCol="0" anchor="b">
            <a:normAutofit/>
          </a:bodyPr>
          <a:lstStyle>
            <a:lvl1pPr>
              <a:lnSpc>
                <a:spcPct val="80000"/>
              </a:lnSpc>
              <a:defRPr lang="en-US" sz="6600" dirty="0">
                <a:solidFill>
                  <a:schemeClr val="accent1"/>
                </a:solidFill>
              </a:defRPr>
            </a:lvl1pPr>
          </a:lstStyle>
          <a:p>
            <a:pPr lvl="0" rtl="0"/>
            <a:r>
              <a:rPr lang="es"/>
              <a:t>Haga clic para modificar el estilo de título del patrón</a:t>
            </a:r>
            <a:endParaRPr lang="en-US" dirty="0"/>
          </a:p>
        </p:txBody>
      </p:sp>
      <p:sp>
        <p:nvSpPr>
          <p:cNvPr id="3" name="Subtítulo 2">
            <a:extLst>
              <a:ext uri="{FF2B5EF4-FFF2-40B4-BE49-F238E27FC236}">
                <a16:creationId xmlns:a16="http://schemas.microsoft.com/office/drawing/2014/main" id="{926AEA00-2D64-E177-C13E-F879B49AC353}"/>
              </a:ext>
            </a:extLst>
          </p:cNvPr>
          <p:cNvSpPr>
            <a:spLocks noGrp="1"/>
          </p:cNvSpPr>
          <p:nvPr>
            <p:ph type="subTitle" idx="1"/>
          </p:nvPr>
        </p:nvSpPr>
        <p:spPr>
          <a:xfrm>
            <a:off x="634070" y="6055054"/>
            <a:ext cx="9546250" cy="473761"/>
          </a:xfrm>
        </p:spPr>
        <p:txBody>
          <a:bodyPr vert="horz" lIns="91440" tIns="45720" rIns="91440" bIns="45720" rtlCol="0">
            <a:normAutofit/>
          </a:bodyPr>
          <a:lstStyle>
            <a:lvl1pPr marL="0" indent="0">
              <a:lnSpc>
                <a:spcPct val="100000"/>
              </a:lnSpc>
              <a:buNone/>
              <a:defRPr lang="en-US" sz="1400" cap="all" baseline="0" dirty="0">
                <a:solidFill>
                  <a:schemeClr val="accent5"/>
                </a:solidFill>
                <a:latin typeface="+mj-lt"/>
              </a:defRPr>
            </a:lvl1pPr>
          </a:lstStyle>
          <a:p>
            <a:pPr lvl="0" rtl="0"/>
            <a:r>
              <a:rPr lang="es"/>
              <a:t>Haga clic para editar el estilo de subtítulo del patrón</a:t>
            </a:r>
            <a:endParaRPr lang="en-US" dirty="0"/>
          </a:p>
        </p:txBody>
      </p:sp>
      <p:sp>
        <p:nvSpPr>
          <p:cNvPr id="10" name="Marcador de posición de imagen 9">
            <a:extLst>
              <a:ext uri="{FF2B5EF4-FFF2-40B4-BE49-F238E27FC236}">
                <a16:creationId xmlns:a16="http://schemas.microsoft.com/office/drawing/2014/main" id="{4F8C8803-B94B-A385-87A1-A21C9AD88D84}"/>
              </a:ext>
            </a:extLst>
          </p:cNvPr>
          <p:cNvSpPr>
            <a:spLocks noGrp="1"/>
          </p:cNvSpPr>
          <p:nvPr>
            <p:ph type="pic" sz="quarter" idx="13" hasCustomPrompt="1"/>
          </p:nvPr>
        </p:nvSpPr>
        <p:spPr>
          <a:xfrm>
            <a:off x="0" y="1"/>
            <a:ext cx="10820400" cy="4114800"/>
          </a:xfrm>
          <a:blipFill>
            <a:blip r:embed="rId2">
              <a:alphaModFix amt="70000"/>
            </a:blip>
            <a:stretch>
              <a:fillRect/>
            </a:stretch>
          </a:blipFill>
        </p:spPr>
        <p:txBody>
          <a:bodyPr rtlCol="0"/>
          <a:lstStyle>
            <a:lvl1pPr marL="0" indent="0">
              <a:buNone/>
              <a:defRPr/>
            </a:lvl1pPr>
          </a:lstStyle>
          <a:p>
            <a:pPr rtl="0"/>
            <a:r>
              <a:rPr lang="es"/>
              <a:t> </a:t>
            </a:r>
          </a:p>
        </p:txBody>
      </p:sp>
      <p:sp>
        <p:nvSpPr>
          <p:cNvPr id="5" name="Marcador de pie de página 4">
            <a:extLst>
              <a:ext uri="{FF2B5EF4-FFF2-40B4-BE49-F238E27FC236}">
                <a16:creationId xmlns:a16="http://schemas.microsoft.com/office/drawing/2014/main" id="{4098519F-6576-5C5F-82CA-E9D93EB8AD91}"/>
              </a:ext>
            </a:extLst>
          </p:cNvPr>
          <p:cNvSpPr>
            <a:spLocks noGrp="1"/>
          </p:cNvSpPr>
          <p:nvPr>
            <p:ph type="ftr" sz="quarter" idx="11"/>
          </p:nvPr>
        </p:nvSpPr>
        <p:spPr>
          <a:xfrm rot="5400000">
            <a:off x="10667029" y="1260113"/>
            <a:ext cx="1678344" cy="365125"/>
          </a:xfrm>
          <a:solidFill>
            <a:schemeClr val="bg2"/>
          </a:solidFill>
        </p:spPr>
        <p:txBody>
          <a:bodyPr rtlCol="0" anchor="ctr"/>
          <a:lstStyle>
            <a:lvl1pPr algn="l">
              <a:defRPr sz="900" b="1"/>
            </a:lvl1pPr>
          </a:lstStyle>
          <a:p>
            <a:pPr rtl="0"/>
            <a:r>
              <a:rPr lang="es"/>
              <a:t>Ejemplo de Texto de pie de página</a:t>
            </a:r>
          </a:p>
        </p:txBody>
      </p:sp>
      <p:sp>
        <p:nvSpPr>
          <p:cNvPr id="4" name="Marcador de fecha 3">
            <a:extLst>
              <a:ext uri="{FF2B5EF4-FFF2-40B4-BE49-F238E27FC236}">
                <a16:creationId xmlns:a16="http://schemas.microsoft.com/office/drawing/2014/main" id="{F8C94BB4-778E-86AE-EEFF-88EE621D2809}"/>
              </a:ext>
            </a:extLst>
          </p:cNvPr>
          <p:cNvSpPr>
            <a:spLocks noGrp="1"/>
          </p:cNvSpPr>
          <p:nvPr>
            <p:ph type="dt" sz="half" idx="10"/>
          </p:nvPr>
        </p:nvSpPr>
        <p:spPr>
          <a:xfrm rot="5400000">
            <a:off x="10961764" y="5297730"/>
            <a:ext cx="1091183" cy="365128"/>
          </a:xfrm>
          <a:solidFill>
            <a:schemeClr val="bg2"/>
          </a:solidFill>
        </p:spPr>
        <p:txBody>
          <a:bodyPr rtlCol="0"/>
          <a:lstStyle/>
          <a:p>
            <a:pPr rtl="0"/>
            <a:r>
              <a:rPr lang="en-US"/>
              <a:t>11/8/2025</a:t>
            </a:r>
          </a:p>
        </p:txBody>
      </p:sp>
      <p:sp>
        <p:nvSpPr>
          <p:cNvPr id="6" name="Marcador de número de diapositiva 5">
            <a:extLst>
              <a:ext uri="{FF2B5EF4-FFF2-40B4-BE49-F238E27FC236}">
                <a16:creationId xmlns:a16="http://schemas.microsoft.com/office/drawing/2014/main" id="{758D55B4-EFB5-E5DE-2242-A16C643CABC8}"/>
              </a:ext>
            </a:extLst>
          </p:cNvPr>
          <p:cNvSpPr>
            <a:spLocks noGrp="1"/>
          </p:cNvSpPr>
          <p:nvPr>
            <p:ph type="sldNum" sz="quarter" idx="12"/>
          </p:nvPr>
        </p:nvSpPr>
        <p:spPr>
          <a:xfrm>
            <a:off x="11225781" y="6029867"/>
            <a:ext cx="422461" cy="365125"/>
          </a:xfrm>
          <a:solidFill>
            <a:schemeClr val="bg2"/>
          </a:solidFill>
        </p:spPr>
        <p:txBody>
          <a:bodyPr rtlCol="0"/>
          <a:lstStyle/>
          <a:p>
            <a:pPr rtl="0"/>
            <a:fld id="{27F8DDA4-3B80-4E8A-A8F5-521F73BF9127}" type="slidenum">
              <a:rPr lang="en-US" smtClean="0"/>
              <a:t>‹Nº›</a:t>
            </a:fld>
            <a:endParaRPr lang="en-US"/>
          </a:p>
        </p:txBody>
      </p:sp>
    </p:spTree>
    <p:extLst>
      <p:ext uri="{BB962C8B-B14F-4D97-AF65-F5344CB8AC3E}">
        <p14:creationId xmlns:p14="http://schemas.microsoft.com/office/powerpoint/2010/main" val="20705600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ítulo">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2AC4281C-DEF6-4D7C-EC36-131C16834D55}"/>
              </a:ext>
              <a:ext uri="{C183D7F6-B498-43B3-948B-1728B52AA6E4}">
                <adec:decorative xmlns:adec="http://schemas.microsoft.com/office/drawing/2017/decorative" val="1"/>
              </a:ext>
            </a:extLst>
          </p:cNvPr>
          <p:cNvSpPr/>
          <p:nvPr/>
        </p:nvSpPr>
        <p:spPr>
          <a:xfrm>
            <a:off x="0" y="0"/>
            <a:ext cx="12192000"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9" name="Conector recto 8">
            <a:extLst>
              <a:ext uri="{FF2B5EF4-FFF2-40B4-BE49-F238E27FC236}">
                <a16:creationId xmlns:a16="http://schemas.microsoft.com/office/drawing/2014/main" id="{238427E1-A276-BBD2-B377-380EC166BB79}"/>
              </a:ext>
              <a:ext uri="{C183D7F6-B498-43B3-948B-1728B52AA6E4}">
                <adec:decorative xmlns:adec="http://schemas.microsoft.com/office/drawing/2017/decorative" val="1"/>
              </a:ext>
            </a:extLst>
          </p:cNvPr>
          <p:cNvCxnSpPr>
            <a:cxnSpLocks/>
          </p:cNvCxnSpPr>
          <p:nvPr/>
        </p:nvCxnSpPr>
        <p:spPr>
          <a:xfrm>
            <a:off x="689066" y="1014984"/>
            <a:ext cx="0" cy="4471416"/>
          </a:xfrm>
          <a:prstGeom prst="line">
            <a:avLst/>
          </a:prstGeom>
          <a:ln w="12700">
            <a:solidFill>
              <a:schemeClr val="tx2">
                <a:alpha val="75000"/>
              </a:schemeClr>
            </a:solidFill>
          </a:ln>
        </p:spPr>
        <p:style>
          <a:lnRef idx="1">
            <a:schemeClr val="accent1"/>
          </a:lnRef>
          <a:fillRef idx="0">
            <a:schemeClr val="accent1"/>
          </a:fillRef>
          <a:effectRef idx="0">
            <a:schemeClr val="accent1"/>
          </a:effectRef>
          <a:fontRef idx="minor">
            <a:schemeClr val="tx1"/>
          </a:fontRef>
        </p:style>
      </p:cxnSp>
      <p:cxnSp>
        <p:nvCxnSpPr>
          <p:cNvPr id="8" name="Conector recto 7">
            <a:extLst>
              <a:ext uri="{FF2B5EF4-FFF2-40B4-BE49-F238E27FC236}">
                <a16:creationId xmlns:a16="http://schemas.microsoft.com/office/drawing/2014/main" id="{9B7AE09E-7342-F8D6-76B9-3191D2C214A6}"/>
              </a:ext>
              <a:ext uri="{C183D7F6-B498-43B3-948B-1728B52AA6E4}">
                <adec:decorative xmlns:adec="http://schemas.microsoft.com/office/drawing/2017/decorative" val="1"/>
              </a:ext>
            </a:extLst>
          </p:cNvPr>
          <p:cNvCxnSpPr>
            <a:cxnSpLocks/>
          </p:cNvCxnSpPr>
          <p:nvPr/>
        </p:nvCxnSpPr>
        <p:spPr>
          <a:xfrm>
            <a:off x="11502895" y="1090397"/>
            <a:ext cx="0" cy="4743475"/>
          </a:xfrm>
          <a:prstGeom prst="line">
            <a:avLst/>
          </a:prstGeom>
          <a:ln w="12700">
            <a:solidFill>
              <a:schemeClr val="tx2">
                <a:alpha val="75000"/>
              </a:schemeClr>
            </a:solidFill>
          </a:ln>
        </p:spPr>
        <p:style>
          <a:lnRef idx="1">
            <a:schemeClr val="accent1"/>
          </a:lnRef>
          <a:fillRef idx="0">
            <a:schemeClr val="accent1"/>
          </a:fillRef>
          <a:effectRef idx="0">
            <a:schemeClr val="accent1"/>
          </a:effectRef>
          <a:fontRef idx="minor">
            <a:schemeClr val="tx1"/>
          </a:fontRef>
        </p:style>
      </p:cxnSp>
      <p:sp>
        <p:nvSpPr>
          <p:cNvPr id="2" name="Título 1">
            <a:extLst>
              <a:ext uri="{FF2B5EF4-FFF2-40B4-BE49-F238E27FC236}">
                <a16:creationId xmlns:a16="http://schemas.microsoft.com/office/drawing/2014/main" id="{DE07B916-0B90-35E7-AFFD-50AAA1ED4584}"/>
              </a:ext>
            </a:extLst>
          </p:cNvPr>
          <p:cNvSpPr>
            <a:spLocks noGrp="1"/>
          </p:cNvSpPr>
          <p:nvPr>
            <p:ph type="ctrTitle"/>
          </p:nvPr>
        </p:nvSpPr>
        <p:spPr>
          <a:xfrm>
            <a:off x="137159" y="338328"/>
            <a:ext cx="9006837" cy="3776472"/>
          </a:xfrm>
          <a:solidFill>
            <a:schemeClr val="bg2"/>
          </a:solidFill>
        </p:spPr>
        <p:txBody>
          <a:bodyPr vert="horz" lIns="91440" tIns="45720" rIns="91440" bIns="137160" rtlCol="0" anchor="t">
            <a:normAutofit/>
          </a:bodyPr>
          <a:lstStyle>
            <a:lvl1pPr>
              <a:lnSpc>
                <a:spcPct val="80000"/>
              </a:lnSpc>
              <a:defRPr lang="en-US" sz="8000" spc="-100" baseline="0" dirty="0">
                <a:solidFill>
                  <a:schemeClr val="accent1"/>
                </a:solidFill>
              </a:defRPr>
            </a:lvl1pPr>
          </a:lstStyle>
          <a:p>
            <a:pPr lvl="0" rtl="0"/>
            <a:r>
              <a:rPr lang="es"/>
              <a:t>Haga clic para modificar el estilo de título del patrón</a:t>
            </a:r>
          </a:p>
        </p:txBody>
      </p:sp>
      <p:sp>
        <p:nvSpPr>
          <p:cNvPr id="3" name="Subtítulo 2">
            <a:extLst>
              <a:ext uri="{FF2B5EF4-FFF2-40B4-BE49-F238E27FC236}">
                <a16:creationId xmlns:a16="http://schemas.microsoft.com/office/drawing/2014/main" id="{926AEA00-2D64-E177-C13E-F879B49AC353}"/>
              </a:ext>
            </a:extLst>
          </p:cNvPr>
          <p:cNvSpPr>
            <a:spLocks noGrp="1"/>
          </p:cNvSpPr>
          <p:nvPr>
            <p:ph type="subTitle" idx="1"/>
          </p:nvPr>
        </p:nvSpPr>
        <p:spPr>
          <a:xfrm>
            <a:off x="529194" y="5496339"/>
            <a:ext cx="3585604" cy="771684"/>
          </a:xfrm>
        </p:spPr>
        <p:txBody>
          <a:bodyPr vert="horz" lIns="91440" tIns="45720" rIns="91440" bIns="45720" rtlCol="0" anchor="b">
            <a:normAutofit/>
          </a:bodyPr>
          <a:lstStyle>
            <a:lvl1pPr marL="0" indent="0">
              <a:buNone/>
              <a:defRPr lang="en-US" sz="1600" cap="all" spc="100" baseline="0" dirty="0">
                <a:solidFill>
                  <a:schemeClr val="accent5"/>
                </a:solidFill>
                <a:latin typeface="+mj-lt"/>
              </a:defRPr>
            </a:lvl1pPr>
          </a:lstStyle>
          <a:p>
            <a:pPr lvl="0" rtl="0"/>
            <a:r>
              <a:rPr lang="es"/>
              <a:t>Haga clic para editar el estilo de subtítulo del patrón</a:t>
            </a:r>
            <a:endParaRPr lang="en-US" dirty="0"/>
          </a:p>
        </p:txBody>
      </p:sp>
      <p:sp>
        <p:nvSpPr>
          <p:cNvPr id="5" name="Marcador de pie de página 4">
            <a:extLst>
              <a:ext uri="{FF2B5EF4-FFF2-40B4-BE49-F238E27FC236}">
                <a16:creationId xmlns:a16="http://schemas.microsoft.com/office/drawing/2014/main" id="{4098519F-6576-5C5F-82CA-E9D93EB8AD91}"/>
              </a:ext>
            </a:extLst>
          </p:cNvPr>
          <p:cNvSpPr>
            <a:spLocks noGrp="1"/>
          </p:cNvSpPr>
          <p:nvPr>
            <p:ph type="ftr" sz="quarter" idx="11"/>
          </p:nvPr>
        </p:nvSpPr>
        <p:spPr>
          <a:xfrm>
            <a:off x="9144000" y="487335"/>
            <a:ext cx="2474835" cy="496639"/>
          </a:xfrm>
          <a:noFill/>
        </p:spPr>
        <p:txBody>
          <a:bodyPr rtlCol="0"/>
          <a:lstStyle>
            <a:lvl1pPr algn="r">
              <a:defRPr sz="1050"/>
            </a:lvl1pPr>
          </a:lstStyle>
          <a:p>
            <a:pPr rtl="0"/>
            <a:r>
              <a:rPr lang="es"/>
              <a:t>Ejemplo de texto de pie de página</a:t>
            </a:r>
          </a:p>
        </p:txBody>
      </p:sp>
      <p:sp>
        <p:nvSpPr>
          <p:cNvPr id="4" name="Marcador de fecha 3">
            <a:extLst>
              <a:ext uri="{FF2B5EF4-FFF2-40B4-BE49-F238E27FC236}">
                <a16:creationId xmlns:a16="http://schemas.microsoft.com/office/drawing/2014/main" id="{F8C94BB4-778E-86AE-EEFF-88EE621D2809}"/>
              </a:ext>
            </a:extLst>
          </p:cNvPr>
          <p:cNvSpPr>
            <a:spLocks noGrp="1"/>
          </p:cNvSpPr>
          <p:nvPr>
            <p:ph type="dt" sz="half" idx="10"/>
          </p:nvPr>
        </p:nvSpPr>
        <p:spPr>
          <a:noFill/>
        </p:spPr>
        <p:txBody>
          <a:bodyPr rtlCol="0"/>
          <a:lstStyle/>
          <a:p>
            <a:pPr rtl="0"/>
            <a:r>
              <a:rPr lang="en-US"/>
              <a:t>11/8/2025</a:t>
            </a:r>
          </a:p>
        </p:txBody>
      </p:sp>
      <p:sp>
        <p:nvSpPr>
          <p:cNvPr id="6" name="Marcador de número de diapositiva 5">
            <a:extLst>
              <a:ext uri="{FF2B5EF4-FFF2-40B4-BE49-F238E27FC236}">
                <a16:creationId xmlns:a16="http://schemas.microsoft.com/office/drawing/2014/main" id="{758D55B4-EFB5-E5DE-2242-A16C643CABC8}"/>
              </a:ext>
            </a:extLst>
          </p:cNvPr>
          <p:cNvSpPr>
            <a:spLocks noGrp="1"/>
          </p:cNvSpPr>
          <p:nvPr>
            <p:ph type="sldNum" sz="quarter" idx="12"/>
          </p:nvPr>
        </p:nvSpPr>
        <p:spPr>
          <a:noFill/>
        </p:spPr>
        <p:txBody>
          <a:bodyPr rtlCol="0"/>
          <a:lstStyle/>
          <a:p>
            <a:pPr rtl="0"/>
            <a:fld id="{27F8DDA4-3B80-4E8A-A8F5-521F73BF9127}" type="slidenum">
              <a:rPr lang="en-US" smtClean="0"/>
              <a:t>‹Nº›</a:t>
            </a:fld>
            <a:endParaRPr lang="en-US"/>
          </a:p>
        </p:txBody>
      </p:sp>
    </p:spTree>
    <p:extLst>
      <p:ext uri="{BB962C8B-B14F-4D97-AF65-F5344CB8AC3E}">
        <p14:creationId xmlns:p14="http://schemas.microsoft.com/office/powerpoint/2010/main" val="1313544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ítulo 2">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2AC4281C-DEF6-4D7C-EC36-131C16834D55}"/>
              </a:ext>
              <a:ext uri="{C183D7F6-B498-43B3-948B-1728B52AA6E4}">
                <adec:decorative xmlns:adec="http://schemas.microsoft.com/office/drawing/2017/decorative" val="1"/>
              </a:ext>
            </a:extLst>
          </p:cNvPr>
          <p:cNvSpPr/>
          <p:nvPr/>
        </p:nvSpPr>
        <p:spPr>
          <a:xfrm>
            <a:off x="0" y="0"/>
            <a:ext cx="12192000"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8" name="Conector recto 7">
            <a:extLst>
              <a:ext uri="{FF2B5EF4-FFF2-40B4-BE49-F238E27FC236}">
                <a16:creationId xmlns:a16="http://schemas.microsoft.com/office/drawing/2014/main" id="{9B7AE09E-7342-F8D6-76B9-3191D2C214A6}"/>
              </a:ext>
              <a:ext uri="{C183D7F6-B498-43B3-948B-1728B52AA6E4}">
                <adec:decorative xmlns:adec="http://schemas.microsoft.com/office/drawing/2017/decorative" val="1"/>
              </a:ext>
            </a:extLst>
          </p:cNvPr>
          <p:cNvCxnSpPr>
            <a:cxnSpLocks/>
          </p:cNvCxnSpPr>
          <p:nvPr/>
        </p:nvCxnSpPr>
        <p:spPr>
          <a:xfrm>
            <a:off x="11502895" y="1033580"/>
            <a:ext cx="0" cy="4800292"/>
          </a:xfrm>
          <a:prstGeom prst="line">
            <a:avLst/>
          </a:prstGeom>
          <a:ln w="12700">
            <a:solidFill>
              <a:schemeClr val="tx2">
                <a:alpha val="75000"/>
              </a:schemeClr>
            </a:solidFill>
          </a:ln>
        </p:spPr>
        <p:style>
          <a:lnRef idx="1">
            <a:schemeClr val="accent1"/>
          </a:lnRef>
          <a:fillRef idx="0">
            <a:schemeClr val="accent1"/>
          </a:fillRef>
          <a:effectRef idx="0">
            <a:schemeClr val="accent1"/>
          </a:effectRef>
          <a:fontRef idx="minor">
            <a:schemeClr val="tx1"/>
          </a:fontRef>
        </p:style>
      </p:cxnSp>
      <p:sp>
        <p:nvSpPr>
          <p:cNvPr id="2" name="Título 1">
            <a:extLst>
              <a:ext uri="{FF2B5EF4-FFF2-40B4-BE49-F238E27FC236}">
                <a16:creationId xmlns:a16="http://schemas.microsoft.com/office/drawing/2014/main" id="{DE07B916-0B90-35E7-AFFD-50AAA1ED4584}"/>
              </a:ext>
            </a:extLst>
          </p:cNvPr>
          <p:cNvSpPr>
            <a:spLocks noGrp="1"/>
          </p:cNvSpPr>
          <p:nvPr>
            <p:ph type="ctrTitle"/>
          </p:nvPr>
        </p:nvSpPr>
        <p:spPr>
          <a:xfrm>
            <a:off x="137159" y="338328"/>
            <a:ext cx="8168640" cy="4462272"/>
          </a:xfrm>
          <a:noFill/>
        </p:spPr>
        <p:txBody>
          <a:bodyPr vert="horz" lIns="91440" tIns="45720" rIns="91440" bIns="137160" rtlCol="0" anchor="t">
            <a:normAutofit/>
          </a:bodyPr>
          <a:lstStyle>
            <a:lvl1pPr>
              <a:lnSpc>
                <a:spcPct val="80000"/>
              </a:lnSpc>
              <a:defRPr lang="en-US" sz="9600" spc="-100" baseline="0" dirty="0">
                <a:solidFill>
                  <a:schemeClr val="accent1"/>
                </a:solidFill>
              </a:defRPr>
            </a:lvl1pPr>
          </a:lstStyle>
          <a:p>
            <a:pPr lvl="0" rtl="0"/>
            <a:r>
              <a:rPr lang="es"/>
              <a:t>Haga clic para modificar el estilo de título del patrón</a:t>
            </a:r>
            <a:endParaRPr lang="en-US" dirty="0"/>
          </a:p>
        </p:txBody>
      </p:sp>
      <p:sp>
        <p:nvSpPr>
          <p:cNvPr id="3" name="Subtítulo 2">
            <a:extLst>
              <a:ext uri="{FF2B5EF4-FFF2-40B4-BE49-F238E27FC236}">
                <a16:creationId xmlns:a16="http://schemas.microsoft.com/office/drawing/2014/main" id="{926AEA00-2D64-E177-C13E-F879B49AC353}"/>
              </a:ext>
            </a:extLst>
          </p:cNvPr>
          <p:cNvSpPr>
            <a:spLocks noGrp="1"/>
          </p:cNvSpPr>
          <p:nvPr>
            <p:ph type="subTitle" idx="1"/>
          </p:nvPr>
        </p:nvSpPr>
        <p:spPr>
          <a:xfrm>
            <a:off x="8534400" y="4754729"/>
            <a:ext cx="3084441" cy="1080302"/>
          </a:xfrm>
          <a:solidFill>
            <a:schemeClr val="bg2"/>
          </a:solidFill>
        </p:spPr>
        <p:txBody>
          <a:bodyPr vert="horz" lIns="91440" tIns="45720" rIns="91440" bIns="45720" rtlCol="0" anchor="b">
            <a:normAutofit/>
          </a:bodyPr>
          <a:lstStyle>
            <a:lvl1pPr marL="0" indent="0" algn="r">
              <a:buNone/>
              <a:defRPr lang="en-US" sz="1600" cap="all" spc="100" baseline="0" dirty="0">
                <a:solidFill>
                  <a:schemeClr val="accent5"/>
                </a:solidFill>
                <a:latin typeface="+mj-lt"/>
              </a:defRPr>
            </a:lvl1pPr>
          </a:lstStyle>
          <a:p>
            <a:pPr lvl="0" rtl="0"/>
            <a:r>
              <a:rPr lang="es"/>
              <a:t>Haga clic para editar el estilo de subtítulo del patrón</a:t>
            </a:r>
            <a:endParaRPr lang="en-US" dirty="0"/>
          </a:p>
        </p:txBody>
      </p:sp>
      <p:sp>
        <p:nvSpPr>
          <p:cNvPr id="5" name="Marcador de pie de página 4">
            <a:extLst>
              <a:ext uri="{FF2B5EF4-FFF2-40B4-BE49-F238E27FC236}">
                <a16:creationId xmlns:a16="http://schemas.microsoft.com/office/drawing/2014/main" id="{4098519F-6576-5C5F-82CA-E9D93EB8AD91}"/>
              </a:ext>
            </a:extLst>
          </p:cNvPr>
          <p:cNvSpPr>
            <a:spLocks noGrp="1"/>
          </p:cNvSpPr>
          <p:nvPr>
            <p:ph type="ftr" sz="quarter" idx="11"/>
          </p:nvPr>
        </p:nvSpPr>
        <p:spPr>
          <a:xfrm>
            <a:off x="9144000" y="447579"/>
            <a:ext cx="2477899" cy="586001"/>
          </a:xfrm>
          <a:noFill/>
        </p:spPr>
        <p:txBody>
          <a:bodyPr rtlCol="0"/>
          <a:lstStyle>
            <a:lvl1pPr algn="r">
              <a:defRPr sz="1050"/>
            </a:lvl1pPr>
          </a:lstStyle>
          <a:p>
            <a:pPr rtl="0"/>
            <a:r>
              <a:rPr lang="es"/>
              <a:t>Ejemplo de texto de pie de página</a:t>
            </a:r>
          </a:p>
        </p:txBody>
      </p:sp>
      <p:sp>
        <p:nvSpPr>
          <p:cNvPr id="4" name="Marcador de fecha 3">
            <a:extLst>
              <a:ext uri="{FF2B5EF4-FFF2-40B4-BE49-F238E27FC236}">
                <a16:creationId xmlns:a16="http://schemas.microsoft.com/office/drawing/2014/main" id="{F8C94BB4-778E-86AE-EEFF-88EE621D2809}"/>
              </a:ext>
            </a:extLst>
          </p:cNvPr>
          <p:cNvSpPr>
            <a:spLocks noGrp="1"/>
          </p:cNvSpPr>
          <p:nvPr>
            <p:ph type="dt" sz="half" idx="10"/>
          </p:nvPr>
        </p:nvSpPr>
        <p:spPr>
          <a:noFill/>
        </p:spPr>
        <p:txBody>
          <a:bodyPr rtlCol="0"/>
          <a:lstStyle/>
          <a:p>
            <a:pPr rtl="0"/>
            <a:r>
              <a:rPr lang="en-US"/>
              <a:t>11/8/2025</a:t>
            </a:r>
          </a:p>
        </p:txBody>
      </p:sp>
      <p:sp>
        <p:nvSpPr>
          <p:cNvPr id="6" name="Marcador de número de diapositiva 5">
            <a:extLst>
              <a:ext uri="{FF2B5EF4-FFF2-40B4-BE49-F238E27FC236}">
                <a16:creationId xmlns:a16="http://schemas.microsoft.com/office/drawing/2014/main" id="{758D55B4-EFB5-E5DE-2242-A16C643CABC8}"/>
              </a:ext>
            </a:extLst>
          </p:cNvPr>
          <p:cNvSpPr>
            <a:spLocks noGrp="1"/>
          </p:cNvSpPr>
          <p:nvPr>
            <p:ph type="sldNum" sz="quarter" idx="12"/>
          </p:nvPr>
        </p:nvSpPr>
        <p:spPr>
          <a:noFill/>
        </p:spPr>
        <p:txBody>
          <a:bodyPr rtlCol="0"/>
          <a:lstStyle/>
          <a:p>
            <a:pPr rtl="0"/>
            <a:fld id="{27F8DDA4-3B80-4E8A-A8F5-521F73BF9127}" type="slidenum">
              <a:rPr lang="en-US" smtClean="0"/>
              <a:t>‹Nº›</a:t>
            </a:fld>
            <a:endParaRPr lang="en-US"/>
          </a:p>
        </p:txBody>
      </p:sp>
    </p:spTree>
    <p:extLst>
      <p:ext uri="{BB962C8B-B14F-4D97-AF65-F5344CB8AC3E}">
        <p14:creationId xmlns:p14="http://schemas.microsoft.com/office/powerpoint/2010/main" val="1886082369"/>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theme" Target="../theme/theme1.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8" name="Conector recto 7">
            <a:extLst>
              <a:ext uri="{FF2B5EF4-FFF2-40B4-BE49-F238E27FC236}">
                <a16:creationId xmlns:a16="http://schemas.microsoft.com/office/drawing/2014/main" id="{5FBAF5C3-82B6-427E-5D2E-900A2D90AD99}"/>
              </a:ext>
              <a:ext uri="{C183D7F6-B498-43B3-948B-1728B52AA6E4}">
                <adec:decorative xmlns:adec="http://schemas.microsoft.com/office/drawing/2017/decorative" val="1"/>
              </a:ext>
            </a:extLst>
          </p:cNvPr>
          <p:cNvCxnSpPr>
            <a:cxnSpLocks/>
          </p:cNvCxnSpPr>
          <p:nvPr/>
        </p:nvCxnSpPr>
        <p:spPr>
          <a:xfrm flipH="1">
            <a:off x="722427" y="6212437"/>
            <a:ext cx="10808612" cy="0"/>
          </a:xfrm>
          <a:prstGeom prst="line">
            <a:avLst/>
          </a:prstGeom>
          <a:ln w="12700">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sp>
        <p:nvSpPr>
          <p:cNvPr id="2" name="Marcador de título 1">
            <a:extLst>
              <a:ext uri="{FF2B5EF4-FFF2-40B4-BE49-F238E27FC236}">
                <a16:creationId xmlns:a16="http://schemas.microsoft.com/office/drawing/2014/main" id="{301AA792-727F-F91C-6564-A882FAF11ED4}"/>
              </a:ext>
            </a:extLst>
          </p:cNvPr>
          <p:cNvSpPr>
            <a:spLocks noGrp="1"/>
          </p:cNvSpPr>
          <p:nvPr>
            <p:ph type="title"/>
          </p:nvPr>
        </p:nvSpPr>
        <p:spPr>
          <a:xfrm>
            <a:off x="603504" y="351270"/>
            <a:ext cx="10981137" cy="1239720"/>
          </a:xfrm>
          <a:prstGeom prst="rect">
            <a:avLst/>
          </a:prstGeom>
          <a:solidFill>
            <a:schemeClr val="bg1"/>
          </a:solidFill>
        </p:spPr>
        <p:txBody>
          <a:bodyPr vert="horz" lIns="91440" tIns="45720" rIns="91440" bIns="137160" rtlCol="0" anchor="b">
            <a:normAutofit/>
          </a:bodyPr>
          <a:lstStyle/>
          <a:p>
            <a:pPr rtl="0"/>
            <a:r>
              <a:rPr lang="es"/>
              <a:t>Haga clic para modificar el estilo de título del patrón</a:t>
            </a:r>
            <a:endParaRPr lang="en-US" dirty="0"/>
          </a:p>
        </p:txBody>
      </p:sp>
      <p:sp>
        <p:nvSpPr>
          <p:cNvPr id="3" name="Marcador de texto 2">
            <a:extLst>
              <a:ext uri="{FF2B5EF4-FFF2-40B4-BE49-F238E27FC236}">
                <a16:creationId xmlns:a16="http://schemas.microsoft.com/office/drawing/2014/main" id="{3390A246-77A4-EC4C-28B8-90388BB8E78F}"/>
              </a:ext>
            </a:extLst>
          </p:cNvPr>
          <p:cNvSpPr>
            <a:spLocks noGrp="1"/>
          </p:cNvSpPr>
          <p:nvPr>
            <p:ph type="body" idx="1"/>
          </p:nvPr>
        </p:nvSpPr>
        <p:spPr>
          <a:xfrm>
            <a:off x="605431" y="1745956"/>
            <a:ext cx="10981137" cy="3983463"/>
          </a:xfrm>
          <a:prstGeom prst="rect">
            <a:avLst/>
          </a:prstGeom>
        </p:spPr>
        <p:txBody>
          <a:bodyPr vert="horz" lIns="91440" tIns="45720" rIns="91440" bIns="45720" rtlCol="0">
            <a:normAutofit/>
          </a:bodyPr>
          <a:lstStyle/>
          <a:p>
            <a:pPr lvl="0" rtl="0"/>
            <a:r>
              <a:rPr lang="es"/>
              <a:t>Haga clic para modificar los estilos de texto del patrón</a:t>
            </a:r>
          </a:p>
          <a:p>
            <a:pPr lvl="1" rtl="0"/>
            <a:r>
              <a:rPr lang="es"/>
              <a:t>Segundo nivel</a:t>
            </a:r>
          </a:p>
          <a:p>
            <a:pPr lvl="2" rtl="0"/>
            <a:r>
              <a:rPr lang="es"/>
              <a:t>Tercer nivel</a:t>
            </a:r>
          </a:p>
          <a:p>
            <a:pPr lvl="3" rtl="0"/>
            <a:r>
              <a:rPr lang="es"/>
              <a:t>Cuarto nivel</a:t>
            </a:r>
          </a:p>
          <a:p>
            <a:pPr lvl="4" rtl="0"/>
            <a:r>
              <a:rPr lang="es"/>
              <a:t>Quinto nivel</a:t>
            </a:r>
            <a:endParaRPr lang="en-US" dirty="0"/>
          </a:p>
        </p:txBody>
      </p:sp>
      <p:sp>
        <p:nvSpPr>
          <p:cNvPr id="5" name="Marcador de pie de página 4">
            <a:extLst>
              <a:ext uri="{FF2B5EF4-FFF2-40B4-BE49-F238E27FC236}">
                <a16:creationId xmlns:a16="http://schemas.microsoft.com/office/drawing/2014/main" id="{D3EF6714-5B6F-439F-4173-D51823712315}"/>
              </a:ext>
            </a:extLst>
          </p:cNvPr>
          <p:cNvSpPr>
            <a:spLocks noGrp="1"/>
          </p:cNvSpPr>
          <p:nvPr>
            <p:ph type="ftr" sz="quarter" idx="3"/>
          </p:nvPr>
        </p:nvSpPr>
        <p:spPr>
          <a:xfrm>
            <a:off x="605430" y="6029868"/>
            <a:ext cx="1911096" cy="365125"/>
          </a:xfrm>
          <a:prstGeom prst="rect">
            <a:avLst/>
          </a:prstGeom>
          <a:solidFill>
            <a:schemeClr val="bg1"/>
          </a:solidFill>
        </p:spPr>
        <p:txBody>
          <a:bodyPr vert="horz" lIns="91440" tIns="45720" rIns="91440" bIns="45720" rtlCol="0" anchor="ctr"/>
          <a:lstStyle>
            <a:lvl1pPr algn="l">
              <a:defRPr sz="900" b="1" cap="all" spc="60" baseline="0">
                <a:solidFill>
                  <a:schemeClr val="tx2"/>
                </a:solidFill>
              </a:defRPr>
            </a:lvl1pPr>
          </a:lstStyle>
          <a:p>
            <a:pPr rtl="0"/>
            <a:r>
              <a:rPr lang="es"/>
              <a:t>Ejemplo de Texto de pie de página</a:t>
            </a:r>
          </a:p>
        </p:txBody>
      </p:sp>
      <p:sp>
        <p:nvSpPr>
          <p:cNvPr id="4" name="Marcador de fecha 3">
            <a:extLst>
              <a:ext uri="{FF2B5EF4-FFF2-40B4-BE49-F238E27FC236}">
                <a16:creationId xmlns:a16="http://schemas.microsoft.com/office/drawing/2014/main" id="{BF9842E6-B4ED-431B-B1A0-22352BA620AE}"/>
              </a:ext>
            </a:extLst>
          </p:cNvPr>
          <p:cNvSpPr>
            <a:spLocks noGrp="1"/>
          </p:cNvSpPr>
          <p:nvPr>
            <p:ph type="dt" sz="half" idx="2"/>
          </p:nvPr>
        </p:nvSpPr>
        <p:spPr>
          <a:xfrm>
            <a:off x="10058400" y="6029868"/>
            <a:ext cx="1182686" cy="365125"/>
          </a:xfrm>
          <a:prstGeom prst="rect">
            <a:avLst/>
          </a:prstGeom>
          <a:solidFill>
            <a:schemeClr val="bg1"/>
          </a:solidFill>
        </p:spPr>
        <p:txBody>
          <a:bodyPr vert="horz" lIns="91440" tIns="45720" rIns="91440" bIns="45720" rtlCol="0" anchor="ctr"/>
          <a:lstStyle>
            <a:lvl1pPr algn="r">
              <a:defRPr sz="900" cap="all" baseline="0">
                <a:solidFill>
                  <a:schemeClr val="tx2"/>
                </a:solidFill>
              </a:defRPr>
            </a:lvl1pPr>
          </a:lstStyle>
          <a:p>
            <a:pPr rtl="0"/>
            <a:r>
              <a:rPr lang="en-US"/>
              <a:t>11/8/2025</a:t>
            </a:r>
          </a:p>
        </p:txBody>
      </p:sp>
      <p:sp>
        <p:nvSpPr>
          <p:cNvPr id="6" name="Marcador de número de diapositiva 5">
            <a:extLst>
              <a:ext uri="{FF2B5EF4-FFF2-40B4-BE49-F238E27FC236}">
                <a16:creationId xmlns:a16="http://schemas.microsoft.com/office/drawing/2014/main" id="{156743A1-0EE5-84FA-44EE-3CDDB793AAC4}"/>
              </a:ext>
            </a:extLst>
          </p:cNvPr>
          <p:cNvSpPr>
            <a:spLocks noGrp="1"/>
          </p:cNvSpPr>
          <p:nvPr>
            <p:ph type="sldNum" sz="quarter" idx="4"/>
          </p:nvPr>
        </p:nvSpPr>
        <p:spPr>
          <a:xfrm>
            <a:off x="11233434" y="6029868"/>
            <a:ext cx="429372" cy="365125"/>
          </a:xfrm>
          <a:prstGeom prst="rect">
            <a:avLst/>
          </a:prstGeom>
          <a:solidFill>
            <a:schemeClr val="bg1"/>
          </a:solidFill>
        </p:spPr>
        <p:txBody>
          <a:bodyPr vert="horz" lIns="91440" tIns="45720" rIns="91440" bIns="45720" rtlCol="0" anchor="ctr"/>
          <a:lstStyle>
            <a:lvl1pPr algn="r">
              <a:defRPr sz="900" cap="all" baseline="0">
                <a:solidFill>
                  <a:schemeClr val="tx2"/>
                </a:solidFill>
              </a:defRPr>
            </a:lvl1pPr>
          </a:lstStyle>
          <a:p>
            <a:pPr rtl="0"/>
            <a:fld id="{27F8DDA4-3B80-4E8A-A8F5-521F73BF9127}" type="slidenum">
              <a:rPr lang="en-US" smtClean="0"/>
              <a:t>‹Nº›</a:t>
            </a:fld>
            <a:endParaRPr lang="en-US"/>
          </a:p>
        </p:txBody>
      </p:sp>
    </p:spTree>
    <p:extLst>
      <p:ext uri="{BB962C8B-B14F-4D97-AF65-F5344CB8AC3E}">
        <p14:creationId xmlns:p14="http://schemas.microsoft.com/office/powerpoint/2010/main" val="13769924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 id="2147483709" r:id="rId49"/>
    <p:sldLayoutId id="2147483710" r:id="rId50"/>
    <p:sldLayoutId id="2147483711" r:id="rId51"/>
    <p:sldLayoutId id="2147483712" r:id="rId52"/>
    <p:sldLayoutId id="2147483713" r:id="rId53"/>
    <p:sldLayoutId id="2147483714" r:id="rId54"/>
    <p:sldLayoutId id="2147483715" r:id="rId55"/>
    <p:sldLayoutId id="2147483716" r:id="rId56"/>
    <p:sldLayoutId id="2147483717" r:id="rId57"/>
    <p:sldLayoutId id="2147483718" r:id="rId58"/>
    <p:sldLayoutId id="2147483719" r:id="rId59"/>
    <p:sldLayoutId id="2147483720" r:id="rId60"/>
    <p:sldLayoutId id="2147483721" r:id="rId61"/>
    <p:sldLayoutId id="2147483722" r:id="rId62"/>
    <p:sldLayoutId id="2147483723" r:id="rId63"/>
  </p:sldLayoutIdLst>
  <p:hf hdr="0"/>
  <p:txStyles>
    <p:titleStyle>
      <a:lvl1pPr marL="0" algn="l" defTabSz="914400" rtl="0" eaLnBrk="1" latinLnBrk="0" hangingPunct="1">
        <a:lnSpc>
          <a:spcPct val="100000"/>
        </a:lnSpc>
        <a:spcBef>
          <a:spcPct val="0"/>
        </a:spcBef>
        <a:spcAft>
          <a:spcPts val="0"/>
        </a:spcAft>
        <a:buNone/>
        <a:defRPr sz="2800" kern="1200" cap="all" baseline="0">
          <a:solidFill>
            <a:schemeClr val="accent5"/>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1400" kern="1200">
          <a:solidFill>
            <a:schemeClr val="tx2"/>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400" kern="1200">
          <a:solidFill>
            <a:schemeClr val="tx2"/>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400" kern="1200">
          <a:solidFill>
            <a:schemeClr val="tx2"/>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200" kern="1200">
          <a:solidFill>
            <a:schemeClr val="tx2"/>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864">
          <p15:clr>
            <a:srgbClr val="F26B43"/>
          </p15:clr>
        </p15:guide>
        <p15:guide id="3" pos="432">
          <p15:clr>
            <a:srgbClr val="F26B43"/>
          </p15:clr>
        </p15:guide>
        <p15:guide id="4" orient="horz" pos="3912">
          <p15:clr>
            <a:srgbClr val="F26B43"/>
          </p15:clr>
        </p15:guide>
        <p15:guide id="5" orient="horz" pos="3504">
          <p15:clr>
            <a:srgbClr val="F26B43"/>
          </p15:clr>
        </p15:guide>
        <p15:guide id="6" orient="horz" pos="3024">
          <p15:clr>
            <a:srgbClr val="F26B43"/>
          </p15:clr>
        </p15:guide>
        <p15:guide id="7" orient="horz" pos="2592">
          <p15:clr>
            <a:srgbClr val="F26B43"/>
          </p15:clr>
        </p15:guide>
        <p15:guide id="8" orient="horz" pos="1728">
          <p15:clr>
            <a:srgbClr val="F26B43"/>
          </p15:clr>
        </p15:guide>
        <p15:guide id="9" orient="horz" pos="1296">
          <p15:clr>
            <a:srgbClr val="F26B43"/>
          </p15:clr>
        </p15:guide>
        <p15:guide id="10" orient="horz" pos="864">
          <p15:clr>
            <a:srgbClr val="F26B43"/>
          </p15:clr>
        </p15:guide>
        <p15:guide id="11" orient="horz" pos="432">
          <p15:clr>
            <a:srgbClr val="F26B43"/>
          </p15:clr>
        </p15:guide>
        <p15:guide id="12" pos="1296">
          <p15:clr>
            <a:srgbClr val="F26B43"/>
          </p15:clr>
        </p15:guide>
        <p15:guide id="13" pos="1728">
          <p15:clr>
            <a:srgbClr val="F26B43"/>
          </p15:clr>
        </p15:guide>
        <p15:guide id="18" pos="2160">
          <p15:clr>
            <a:srgbClr val="F26B43"/>
          </p15:clr>
        </p15:guide>
        <p15:guide id="20" pos="5520">
          <p15:clr>
            <a:srgbClr val="F26B43"/>
          </p15:clr>
        </p15:guide>
        <p15:guide id="21" pos="5952">
          <p15:clr>
            <a:srgbClr val="F26B43"/>
          </p15:clr>
        </p15:guide>
        <p15:guide id="22" pos="6384">
          <p15:clr>
            <a:srgbClr val="F26B43"/>
          </p15:clr>
        </p15:guide>
        <p15:guide id="24" pos="6816">
          <p15:clr>
            <a:srgbClr val="F26B43"/>
          </p15:clr>
        </p15:guide>
        <p15:guide id="25" pos="7248">
          <p15:clr>
            <a:srgbClr val="F26B43"/>
          </p15:clr>
        </p15:guide>
        <p15:guide id="26" pos="5088">
          <p15:clr>
            <a:srgbClr val="F26B43"/>
          </p15:clr>
        </p15:guide>
        <p15:guide id="27" pos="4656">
          <p15:clr>
            <a:srgbClr val="F26B43"/>
          </p15:clr>
        </p15:guide>
        <p15:guide id="28" pos="4224">
          <p15:clr>
            <a:srgbClr val="F26B43"/>
          </p15:clr>
        </p15:guide>
        <p15:guide id="29" pos="2592">
          <p15:clr>
            <a:srgbClr val="F26B43"/>
          </p15:clr>
        </p15:guide>
        <p15:guide id="30" pos="3024">
          <p15:clr>
            <a:srgbClr val="F26B43"/>
          </p15:clr>
        </p15:guide>
        <p15:guide id="31" pos="3456">
          <p15:clr>
            <a:srgbClr val="F26B43"/>
          </p15:clr>
        </p15:guide>
        <p15:guide id="32" orient="horz" pos="64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3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39.xml"/></Relationships>
</file>

<file path=ppt/slides/_rels/slide7.xml.rels><?xml version="1.0" encoding="UTF-8" standalone="yes"?>
<Relationships xmlns="http://schemas.openxmlformats.org/package/2006/relationships"><Relationship Id="rId3" Type="http://schemas.openxmlformats.org/officeDocument/2006/relationships/hyperlink" Target="https://gestionhumana.poder-judicial.go.cr/index.php/poliza" TargetMode="External"/><Relationship Id="rId2" Type="http://schemas.openxmlformats.org/officeDocument/2006/relationships/notesSlide" Target="../notesSlides/notesSlide7.xml"/><Relationship Id="rId1" Type="http://schemas.openxmlformats.org/officeDocument/2006/relationships/slideLayout" Target="../slideLayouts/slideLayout39.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39.xml"/></Relationships>
</file>

<file path=ppt/slides/_rels/slide9.xml.rels><?xml version="1.0" encoding="UTF-8" standalone="yes"?>
<Relationships xmlns="http://schemas.openxmlformats.org/package/2006/relationships"><Relationship Id="rId3" Type="http://schemas.openxmlformats.org/officeDocument/2006/relationships/hyperlink" Target="mailto:p&#243;liza-fidelidad@poder-judicial.go.cr" TargetMode="External"/><Relationship Id="rId2" Type="http://schemas.openxmlformats.org/officeDocument/2006/relationships/notesSlide" Target="../notesSlides/notesSlide9.xml"/><Relationship Id="rId1" Type="http://schemas.openxmlformats.org/officeDocument/2006/relationships/slideLayout" Target="../slideLayouts/slideLayout24.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B3D83-6A82-5AE9-CBCF-45BB05FF471C}"/>
              </a:ext>
            </a:extLst>
          </p:cNvPr>
          <p:cNvSpPr>
            <a:spLocks noGrp="1"/>
          </p:cNvSpPr>
          <p:nvPr>
            <p:ph type="ctrTitle"/>
          </p:nvPr>
        </p:nvSpPr>
        <p:spPr>
          <a:xfrm>
            <a:off x="553752" y="1919096"/>
            <a:ext cx="10058400" cy="3343403"/>
          </a:xfrm>
        </p:spPr>
        <p:txBody>
          <a:bodyPr anchor="b">
            <a:normAutofit/>
          </a:bodyPr>
          <a:lstStyle/>
          <a:p>
            <a:pPr algn="ctr"/>
            <a:r>
              <a:rPr lang="es-ES" sz="5000" noProof="0" dirty="0">
                <a:solidFill>
                  <a:srgbClr val="0070C0"/>
                </a:solidFill>
              </a:rPr>
              <a:t>Dirección de gestión humana</a:t>
            </a:r>
            <a:br>
              <a:rPr lang="es-ES" sz="5000" noProof="0" dirty="0">
                <a:solidFill>
                  <a:srgbClr val="0070C0"/>
                </a:solidFill>
              </a:rPr>
            </a:br>
            <a:r>
              <a:rPr lang="es-ES" sz="5000" noProof="0" dirty="0">
                <a:solidFill>
                  <a:srgbClr val="0070C0"/>
                </a:solidFill>
              </a:rPr>
              <a:t>Guía para el Pago de la Póliza de Fidelidad</a:t>
            </a:r>
          </a:p>
        </p:txBody>
      </p:sp>
      <p:sp>
        <p:nvSpPr>
          <p:cNvPr id="3" name="Subtitle 2">
            <a:extLst>
              <a:ext uri="{FF2B5EF4-FFF2-40B4-BE49-F238E27FC236}">
                <a16:creationId xmlns:a16="http://schemas.microsoft.com/office/drawing/2014/main" id="{8E14B883-F2D3-AD47-C204-79AD3E5F32E6}"/>
              </a:ext>
            </a:extLst>
          </p:cNvPr>
          <p:cNvSpPr>
            <a:spLocks noGrp="1"/>
          </p:cNvSpPr>
          <p:nvPr>
            <p:ph type="subTitle" idx="1"/>
          </p:nvPr>
        </p:nvSpPr>
        <p:spPr>
          <a:xfrm>
            <a:off x="6781801" y="5570290"/>
            <a:ext cx="4833456" cy="699518"/>
          </a:xfrm>
        </p:spPr>
        <p:txBody>
          <a:bodyPr anchor="b">
            <a:normAutofit/>
          </a:bodyPr>
          <a:lstStyle/>
          <a:p>
            <a:r>
              <a:rPr lang="es-ES" noProof="0" dirty="0">
                <a:solidFill>
                  <a:schemeClr val="accent4"/>
                </a:solidFill>
              </a:rPr>
              <a:t>Instrucciones claras para realizar pagos de manera segura</a:t>
            </a:r>
          </a:p>
        </p:txBody>
      </p:sp>
      <p:sp>
        <p:nvSpPr>
          <p:cNvPr id="6" name="Slide Number Placeholder 5">
            <a:extLst>
              <a:ext uri="{FF2B5EF4-FFF2-40B4-BE49-F238E27FC236}">
                <a16:creationId xmlns:a16="http://schemas.microsoft.com/office/drawing/2014/main" id="{3EFCB412-B62C-5CE9-9CEC-BF07DF9942F2}"/>
              </a:ext>
            </a:extLst>
          </p:cNvPr>
          <p:cNvSpPr>
            <a:spLocks noGrp="1"/>
          </p:cNvSpPr>
          <p:nvPr>
            <p:ph type="sldNum" sz="quarter" idx="14"/>
          </p:nvPr>
        </p:nvSpPr>
        <p:spPr>
          <a:xfrm>
            <a:off x="145716" y="508084"/>
            <a:ext cx="429372" cy="365125"/>
          </a:xfrm>
        </p:spPr>
        <p:txBody>
          <a:bodyPr anchor="ctr">
            <a:normAutofit/>
          </a:bodyPr>
          <a:lstStyle/>
          <a:p>
            <a:pPr rtl="0">
              <a:spcAft>
                <a:spcPts val="600"/>
              </a:spcAft>
            </a:pPr>
            <a:fld id="{27F8DDA4-3B80-4E8A-A8F5-521F73BF9127}" type="slidenum">
              <a:rPr lang="es-ES" noProof="0" smtClean="0"/>
              <a:pPr rtl="0">
                <a:spcAft>
                  <a:spcPts val="600"/>
                </a:spcAft>
              </a:pPr>
              <a:t>1</a:t>
            </a:fld>
            <a:endParaRPr lang="es-ES" noProof="0" dirty="0"/>
          </a:p>
        </p:txBody>
      </p:sp>
      <p:pic>
        <p:nvPicPr>
          <p:cNvPr id="8" name="Imagen 7" descr="Logotipo&#10;&#10;Descripción generada automáticamente">
            <a:extLst>
              <a:ext uri="{FF2B5EF4-FFF2-40B4-BE49-F238E27FC236}">
                <a16:creationId xmlns:a16="http://schemas.microsoft.com/office/drawing/2014/main" id="{ED23BC5E-A8FC-70CF-0B84-89A246930F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94185" y="385629"/>
            <a:ext cx="2180093" cy="1225677"/>
          </a:xfrm>
          <a:prstGeom prst="rect">
            <a:avLst/>
          </a:prstGeom>
        </p:spPr>
      </p:pic>
      <p:pic>
        <p:nvPicPr>
          <p:cNvPr id="1026" name="Picture 2">
            <a:extLst>
              <a:ext uri="{FF2B5EF4-FFF2-40B4-BE49-F238E27FC236}">
                <a16:creationId xmlns:a16="http://schemas.microsoft.com/office/drawing/2014/main" id="{D7EE8C46-E485-738E-86C2-C4EFAE659F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85629"/>
            <a:ext cx="1733550" cy="20991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2534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par>
                                <p:cTn id="11" presetID="42" presetClass="entr" presetSubtype="0" fill="hold" grpId="1" nodeType="withEffect">
                                  <p:stCondLst>
                                    <p:cond delay="250"/>
                                  </p:stCondLst>
                                  <p:iterate>
                                    <p:tmPct val="10000"/>
                                  </p:iterate>
                                  <p:childTnLst>
                                    <p:set>
                                      <p:cBhvr>
                                        <p:cTn id="12" dur="1" fill="hold">
                                          <p:stCondLst>
                                            <p:cond delay="0"/>
                                          </p:stCondLst>
                                        </p:cTn>
                                        <p:tgtEl>
                                          <p:spTgt spid="3"/>
                                        </p:tgtEl>
                                        <p:attrNameLst>
                                          <p:attrName>style.visibility</p:attrName>
                                        </p:attrNameLst>
                                      </p:cBhvr>
                                      <p:to>
                                        <p:strVal val="visible"/>
                                      </p:to>
                                    </p:set>
                                    <p:animEffect transition="in" filter="fade">
                                      <p:cBhvr>
                                        <p:cTn id="13" dur="250"/>
                                        <p:tgtEl>
                                          <p:spTgt spid="3"/>
                                        </p:tgtEl>
                                      </p:cBhvr>
                                    </p:animEffect>
                                    <p:anim calcmode="lin" valueType="num">
                                      <p:cBhvr>
                                        <p:cTn id="14" dur="250" fill="hold"/>
                                        <p:tgtEl>
                                          <p:spTgt spid="3"/>
                                        </p:tgtEl>
                                        <p:attrNameLst>
                                          <p:attrName>ppt_x</p:attrName>
                                        </p:attrNameLst>
                                      </p:cBhvr>
                                      <p:tavLst>
                                        <p:tav tm="0">
                                          <p:val>
                                            <p:strVal val="#ppt_x"/>
                                          </p:val>
                                        </p:tav>
                                        <p:tav tm="100000">
                                          <p:val>
                                            <p:strVal val="#ppt_x"/>
                                          </p:val>
                                        </p:tav>
                                      </p:tavLst>
                                    </p:anim>
                                    <p:anim calcmode="lin" valueType="num">
                                      <p:cBhvr>
                                        <p:cTn id="15" dur="25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P spid="3"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78324-6FCE-6EA6-1216-38F6FE806D59}"/>
              </a:ext>
            </a:extLst>
          </p:cNvPr>
          <p:cNvSpPr>
            <a:spLocks noGrp="1"/>
          </p:cNvSpPr>
          <p:nvPr>
            <p:ph type="title"/>
          </p:nvPr>
        </p:nvSpPr>
        <p:spPr>
          <a:xfrm>
            <a:off x="4648200" y="321547"/>
            <a:ext cx="6705600" cy="1034124"/>
          </a:xfrm>
        </p:spPr>
        <p:txBody>
          <a:bodyPr anchor="b">
            <a:normAutofit fontScale="90000"/>
          </a:bodyPr>
          <a:lstStyle/>
          <a:p>
            <a:r>
              <a:rPr lang="es-ES" sz="3200" noProof="0" dirty="0"/>
              <a:t>guía para pago de la póliza de fidelidad</a:t>
            </a:r>
          </a:p>
        </p:txBody>
      </p:sp>
      <p:sp>
        <p:nvSpPr>
          <p:cNvPr id="4" name="Content Placeholder 3">
            <a:extLst>
              <a:ext uri="{FF2B5EF4-FFF2-40B4-BE49-F238E27FC236}">
                <a16:creationId xmlns:a16="http://schemas.microsoft.com/office/drawing/2014/main" id="{A50A9D1A-541E-F88D-674D-BFAB5C600093}"/>
              </a:ext>
            </a:extLst>
          </p:cNvPr>
          <p:cNvSpPr>
            <a:spLocks noGrp="1"/>
          </p:cNvSpPr>
          <p:nvPr>
            <p:ph idx="1"/>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648200" y="1365196"/>
            <a:ext cx="6441743" cy="4441336"/>
          </a:xfrm>
        </p:spPr>
        <p:txBody>
          <a:bodyPr>
            <a:noAutofit/>
          </a:bodyPr>
          <a:lstStyle/>
          <a:p>
            <a:pPr marL="0" indent="0">
              <a:lnSpc>
                <a:spcPct val="110000"/>
              </a:lnSpc>
              <a:spcBef>
                <a:spcPts val="2500"/>
              </a:spcBef>
              <a:buFont typeface="Arial" panose="020B0604020202020204" pitchFamily="34" charset="0"/>
              <a:buNone/>
            </a:pPr>
            <a:r>
              <a:rPr lang="es-ES" sz="1600" b="1" noProof="0" dirty="0"/>
              <a:t>Propósito de la guía</a:t>
            </a:r>
          </a:p>
          <a:p>
            <a:pPr marL="0" lvl="1" indent="0">
              <a:lnSpc>
                <a:spcPct val="110000"/>
              </a:lnSpc>
              <a:buFont typeface="Arial" panose="020B0604020202020204" pitchFamily="34" charset="0"/>
              <a:buNone/>
            </a:pPr>
            <a:r>
              <a:rPr lang="es-ES" sz="1600" noProof="0" dirty="0"/>
              <a:t>La guía proporciona instrucciones claras para el pago de la Póliza de Fidelidad conforme a la normativa del Poder Judicial.</a:t>
            </a:r>
          </a:p>
          <a:p>
            <a:pPr marL="0" indent="0">
              <a:lnSpc>
                <a:spcPct val="110000"/>
              </a:lnSpc>
              <a:spcBef>
                <a:spcPts val="2500"/>
              </a:spcBef>
              <a:buFont typeface="Arial" panose="020B0604020202020204" pitchFamily="34" charset="0"/>
              <a:buNone/>
            </a:pPr>
            <a:r>
              <a:rPr lang="es-ES" sz="1600" b="1" noProof="0" dirty="0"/>
              <a:t>Obligatoriedad y alcance</a:t>
            </a:r>
          </a:p>
          <a:p>
            <a:pPr marL="0" lvl="1" indent="0">
              <a:lnSpc>
                <a:spcPct val="110000"/>
              </a:lnSpc>
              <a:buFont typeface="Arial" panose="020B0604020202020204" pitchFamily="34" charset="0"/>
              <a:buNone/>
            </a:pPr>
            <a:r>
              <a:rPr lang="es-ES" sz="1600" noProof="0" dirty="0"/>
              <a:t>La póliza es obligatoria para las personas servidoras judiciales que ocupan clases de puesto consideradas en los cinco niveles que requieren dar cumplimiento de esta rendición de garantía ante el INS.</a:t>
            </a:r>
          </a:p>
          <a:p>
            <a:pPr marL="0" indent="0">
              <a:lnSpc>
                <a:spcPct val="110000"/>
              </a:lnSpc>
              <a:spcBef>
                <a:spcPts val="2500"/>
              </a:spcBef>
              <a:buFont typeface="Arial" panose="020B0604020202020204" pitchFamily="34" charset="0"/>
              <a:buNone/>
            </a:pPr>
            <a:r>
              <a:rPr lang="es-ES" sz="1600" b="1" noProof="0" dirty="0"/>
              <a:t>Consideraciones y excepciones</a:t>
            </a:r>
          </a:p>
          <a:p>
            <a:pPr marL="0" lvl="1" indent="0">
              <a:lnSpc>
                <a:spcPct val="110000"/>
              </a:lnSpc>
              <a:buFont typeface="Arial" panose="020B0604020202020204" pitchFamily="34" charset="0"/>
              <a:buNone/>
            </a:pPr>
            <a:r>
              <a:rPr lang="es-ES" sz="1600" noProof="0" dirty="0"/>
              <a:t>Incluye responsabilidades, conservación de comprobantes y excepciones para personas suplentes con nombramientos cortos.</a:t>
            </a:r>
          </a:p>
          <a:p>
            <a:pPr marL="0" indent="0">
              <a:lnSpc>
                <a:spcPct val="110000"/>
              </a:lnSpc>
              <a:spcBef>
                <a:spcPts val="2500"/>
              </a:spcBef>
              <a:buFont typeface="Arial" panose="020B0604020202020204" pitchFamily="34" charset="0"/>
              <a:buNone/>
            </a:pPr>
            <a:r>
              <a:rPr lang="es-ES" sz="1600" b="1" noProof="0" dirty="0"/>
              <a:t>Facilitar cumplimiento</a:t>
            </a:r>
          </a:p>
          <a:p>
            <a:pPr marL="0" lvl="1" indent="0">
              <a:lnSpc>
                <a:spcPct val="110000"/>
              </a:lnSpc>
              <a:buFont typeface="Arial" panose="020B0604020202020204" pitchFamily="34" charset="0"/>
              <a:buNone/>
            </a:pPr>
            <a:r>
              <a:rPr lang="es-ES" sz="1600" noProof="0" dirty="0"/>
              <a:t>La guía busca evitar errores y asegurar la protección legal oportuna para las personas servidoras judiciales</a:t>
            </a:r>
            <a:r>
              <a:rPr lang="es-ES" sz="1600" dirty="0"/>
              <a:t> sujetas a caución. </a:t>
            </a:r>
            <a:endParaRPr lang="es-ES" sz="1600" noProof="0" dirty="0"/>
          </a:p>
        </p:txBody>
      </p:sp>
      <p:sp>
        <p:nvSpPr>
          <p:cNvPr id="7" name="Slide Number Placeholder 6">
            <a:extLst>
              <a:ext uri="{FF2B5EF4-FFF2-40B4-BE49-F238E27FC236}">
                <a16:creationId xmlns:a16="http://schemas.microsoft.com/office/drawing/2014/main" id="{4F75E85A-E9F7-0164-7F95-2C0FF3F175F4}"/>
              </a:ext>
            </a:extLst>
          </p:cNvPr>
          <p:cNvSpPr>
            <a:spLocks noGrp="1"/>
          </p:cNvSpPr>
          <p:nvPr>
            <p:ph type="sldNum" sz="quarter" idx="12"/>
          </p:nvPr>
        </p:nvSpPr>
        <p:spPr>
          <a:xfrm>
            <a:off x="11233434" y="6029868"/>
            <a:ext cx="429372" cy="365125"/>
          </a:xfrm>
        </p:spPr>
        <p:txBody>
          <a:bodyPr anchor="ctr">
            <a:normAutofit/>
          </a:bodyPr>
          <a:lstStyle/>
          <a:p>
            <a:pPr rtl="0">
              <a:spcAft>
                <a:spcPts val="600"/>
              </a:spcAft>
            </a:pPr>
            <a:fld id="{27F8DDA4-3B80-4E8A-A8F5-521F73BF9127}" type="slidenum">
              <a:rPr lang="es-ES" noProof="0" smtClean="0"/>
              <a:pPr rtl="0">
                <a:spcAft>
                  <a:spcPts val="600"/>
                </a:spcAft>
              </a:pPr>
              <a:t>2</a:t>
            </a:fld>
            <a:endParaRPr lang="es-ES" noProof="0" dirty="0"/>
          </a:p>
        </p:txBody>
      </p:sp>
      <p:pic>
        <p:nvPicPr>
          <p:cNvPr id="17" name="Marcador de posición de imagen 16">
            <a:extLst>
              <a:ext uri="{FF2B5EF4-FFF2-40B4-BE49-F238E27FC236}">
                <a16:creationId xmlns:a16="http://schemas.microsoft.com/office/drawing/2014/main" id="{77C0AD94-12B3-8186-4745-4BB1DB025B89}"/>
              </a:ext>
            </a:extLst>
          </p:cNvPr>
          <p:cNvPicPr>
            <a:picLocks noGrp="1" noChangeAspect="1"/>
          </p:cNvPicPr>
          <p:nvPr>
            <p:ph type="pic" sz="quarter" idx="13"/>
          </p:nvPr>
        </p:nvPicPr>
        <p:blipFill>
          <a:blip r:embed="rId3"/>
          <a:srcRect l="9258" r="9258"/>
          <a:stretch/>
        </p:blipFill>
        <p:spPr>
          <a:xfrm>
            <a:off x="304801" y="1017564"/>
            <a:ext cx="4038600" cy="4157686"/>
          </a:xfrm>
        </p:spPr>
      </p:pic>
    </p:spTree>
    <p:extLst>
      <p:ext uri="{BB962C8B-B14F-4D97-AF65-F5344CB8AC3E}">
        <p14:creationId xmlns:p14="http://schemas.microsoft.com/office/powerpoint/2010/main" val="119055010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B6811-8622-61DB-A29C-CDC755C7157B}"/>
              </a:ext>
            </a:extLst>
          </p:cNvPr>
          <p:cNvSpPr>
            <a:spLocks noGrp="1"/>
          </p:cNvSpPr>
          <p:nvPr>
            <p:ph type="title"/>
          </p:nvPr>
        </p:nvSpPr>
        <p:spPr>
          <a:xfrm>
            <a:off x="603504" y="313943"/>
            <a:ext cx="7016496" cy="1281526"/>
          </a:xfrm>
        </p:spPr>
        <p:txBody>
          <a:bodyPr anchor="b">
            <a:normAutofit/>
          </a:bodyPr>
          <a:lstStyle/>
          <a:p>
            <a:r>
              <a:rPr lang="es-ES" sz="3200" noProof="0" dirty="0"/>
              <a:t>Personas obligadas al pago</a:t>
            </a:r>
          </a:p>
        </p:txBody>
      </p:sp>
      <p:sp>
        <p:nvSpPr>
          <p:cNvPr id="4" name="Content Placeholder 3">
            <a:extLst>
              <a:ext uri="{FF2B5EF4-FFF2-40B4-BE49-F238E27FC236}">
                <a16:creationId xmlns:a16="http://schemas.microsoft.com/office/drawing/2014/main" id="{10628E9C-83C0-3458-8879-BE483895DAAA}"/>
              </a:ext>
            </a:extLst>
          </p:cNvPr>
          <p:cNvSpPr>
            <a:spLocks noGrp="1"/>
          </p:cNvSpPr>
          <p:nvPr>
            <p:ph idx="1"/>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959144" y="1266426"/>
            <a:ext cx="4004256" cy="4372374"/>
          </a:xfrm>
        </p:spPr>
        <p:txBody>
          <a:bodyPr>
            <a:noAutofit/>
          </a:bodyPr>
          <a:lstStyle/>
          <a:p>
            <a:pPr marL="0" indent="0">
              <a:spcBef>
                <a:spcPts val="2500"/>
              </a:spcBef>
              <a:buFont typeface="Arial" panose="020B0604020202020204" pitchFamily="34" charset="0"/>
              <a:buNone/>
            </a:pPr>
            <a:r>
              <a:rPr lang="es-ES" sz="1600" b="1" noProof="0" dirty="0"/>
              <a:t>Obligación de rendir póliza</a:t>
            </a:r>
          </a:p>
          <a:p>
            <a:pPr marL="0" lvl="1" indent="0" algn="just">
              <a:buFont typeface="Arial" panose="020B0604020202020204" pitchFamily="34" charset="0"/>
              <a:buNone/>
            </a:pPr>
            <a:r>
              <a:rPr lang="es-ES" sz="1600" noProof="0" dirty="0"/>
              <a:t>Personas servidoras judiciales</a:t>
            </a:r>
            <a:r>
              <a:rPr lang="es-ES" sz="1600" dirty="0"/>
              <a:t>  que ocupan las clases de puesto destacadas </a:t>
            </a:r>
            <a:r>
              <a:rPr lang="es-ES" sz="1600" noProof="0" dirty="0"/>
              <a:t>en niveles I al V deben rendir la Póliza de Fidelidad para proteger intereses institucionales.</a:t>
            </a:r>
          </a:p>
          <a:p>
            <a:pPr marL="0" indent="0">
              <a:spcBef>
                <a:spcPts val="2500"/>
              </a:spcBef>
              <a:buFont typeface="Arial" panose="020B0604020202020204" pitchFamily="34" charset="0"/>
              <a:buNone/>
            </a:pPr>
            <a:r>
              <a:rPr lang="es-ES" sz="1600" b="1" noProof="0" dirty="0"/>
              <a:t>Excepciones a la obligación</a:t>
            </a:r>
          </a:p>
          <a:p>
            <a:pPr marL="0" lvl="1" indent="0" algn="just">
              <a:buFont typeface="Arial" panose="020B0604020202020204" pitchFamily="34" charset="0"/>
              <a:buNone/>
            </a:pPr>
            <a:r>
              <a:rPr lang="es-ES" sz="1600" noProof="0" dirty="0"/>
              <a:t>Personas suplentes o interinas con menos de tres meses continuos no están obligadas, pero pueden suscribirla voluntariamente.</a:t>
            </a:r>
          </a:p>
          <a:p>
            <a:pPr marL="0" indent="0">
              <a:spcBef>
                <a:spcPts val="2500"/>
              </a:spcBef>
              <a:buFont typeface="Arial" panose="020B0604020202020204" pitchFamily="34" charset="0"/>
              <a:buNone/>
            </a:pPr>
            <a:r>
              <a:rPr lang="es-ES" sz="1600" b="1" noProof="0" dirty="0"/>
              <a:t>Importancia del cumplimiento</a:t>
            </a:r>
          </a:p>
          <a:p>
            <a:pPr marL="0" lvl="1" indent="0" algn="just">
              <a:buFont typeface="Arial" panose="020B0604020202020204" pitchFamily="34" charset="0"/>
              <a:buNone/>
            </a:pPr>
            <a:r>
              <a:rPr lang="es-ES" sz="1600" noProof="0" dirty="0"/>
              <a:t>Incumplir puede causar consecuencias administrativas y afectar la cobertura de la póliza durante el año fiscal.</a:t>
            </a:r>
          </a:p>
        </p:txBody>
      </p:sp>
      <p:sp>
        <p:nvSpPr>
          <p:cNvPr id="7" name="Slide Number Placeholder 6">
            <a:extLst>
              <a:ext uri="{FF2B5EF4-FFF2-40B4-BE49-F238E27FC236}">
                <a16:creationId xmlns:a16="http://schemas.microsoft.com/office/drawing/2014/main" id="{22F0BD32-7010-DAC9-FCDF-A3233F6B0843}"/>
              </a:ext>
            </a:extLst>
          </p:cNvPr>
          <p:cNvSpPr>
            <a:spLocks noGrp="1"/>
          </p:cNvSpPr>
          <p:nvPr>
            <p:ph type="sldNum" sz="quarter" idx="12"/>
          </p:nvPr>
        </p:nvSpPr>
        <p:spPr>
          <a:xfrm>
            <a:off x="11233434" y="6029868"/>
            <a:ext cx="429372" cy="365125"/>
          </a:xfrm>
        </p:spPr>
        <p:txBody>
          <a:bodyPr anchor="ctr">
            <a:normAutofit/>
          </a:bodyPr>
          <a:lstStyle/>
          <a:p>
            <a:pPr rtl="0">
              <a:spcAft>
                <a:spcPts val="600"/>
              </a:spcAft>
            </a:pPr>
            <a:fld id="{27F8DDA4-3B80-4E8A-A8F5-521F73BF9127}" type="slidenum">
              <a:rPr lang="es-ES" noProof="0" smtClean="0"/>
              <a:pPr rtl="0">
                <a:spcAft>
                  <a:spcPts val="600"/>
                </a:spcAft>
              </a:pPr>
              <a:t>3</a:t>
            </a:fld>
            <a:endParaRPr lang="es-ES" noProof="0" dirty="0"/>
          </a:p>
        </p:txBody>
      </p:sp>
      <p:pic>
        <p:nvPicPr>
          <p:cNvPr id="11" name="Marcador de posición de imagen 10">
            <a:extLst>
              <a:ext uri="{FF2B5EF4-FFF2-40B4-BE49-F238E27FC236}">
                <a16:creationId xmlns:a16="http://schemas.microsoft.com/office/drawing/2014/main" id="{A81FE672-3C05-65DB-A0F2-2223AC201C47}"/>
              </a:ext>
            </a:extLst>
          </p:cNvPr>
          <p:cNvPicPr>
            <a:picLocks noGrp="1" noChangeAspect="1"/>
          </p:cNvPicPr>
          <p:nvPr>
            <p:ph type="pic" sz="quarter" idx="13"/>
          </p:nvPr>
        </p:nvPicPr>
        <p:blipFill>
          <a:blip r:embed="rId3"/>
          <a:srcRect l="5209" r="5209"/>
          <a:stretch/>
        </p:blipFill>
        <p:spPr/>
      </p:pic>
    </p:spTree>
    <p:extLst>
      <p:ext uri="{BB962C8B-B14F-4D97-AF65-F5344CB8AC3E}">
        <p14:creationId xmlns:p14="http://schemas.microsoft.com/office/powerpoint/2010/main" val="293436754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Calendario">
            <a:extLst>
              <a:ext uri="{FF2B5EF4-FFF2-40B4-BE49-F238E27FC236}">
                <a16:creationId xmlns:a16="http://schemas.microsoft.com/office/drawing/2014/main" id="{A3672A45-18F5-42F4-B46A-A503199CCE04}"/>
              </a:ext>
            </a:extLst>
          </p:cNvPr>
          <p:cNvPicPr>
            <a:picLocks noGrp="1" noChangeAspect="1"/>
          </p:cNvPicPr>
          <p:nvPr>
            <p:ph type="pic" sz="quarter" idx="13"/>
          </p:nvPr>
        </p:nvPicPr>
        <p:blipFill>
          <a:blip r:embed="rId3"/>
          <a:srcRect t="6367"/>
          <a:stretch>
            <a:fillRect/>
          </a:stretch>
        </p:blipFill>
        <p:spPr>
          <a:xfrm>
            <a:off x="685800" y="1371599"/>
            <a:ext cx="6705602" cy="4191001"/>
          </a:xfrm>
        </p:spPr>
      </p:pic>
      <p:sp>
        <p:nvSpPr>
          <p:cNvPr id="2" name="Title 1">
            <a:extLst>
              <a:ext uri="{FF2B5EF4-FFF2-40B4-BE49-F238E27FC236}">
                <a16:creationId xmlns:a16="http://schemas.microsoft.com/office/drawing/2014/main" id="{691FAF58-C995-B748-704B-1E13D92DFB83}"/>
              </a:ext>
            </a:extLst>
          </p:cNvPr>
          <p:cNvSpPr>
            <a:spLocks noGrp="1"/>
          </p:cNvSpPr>
          <p:nvPr>
            <p:ph type="title"/>
          </p:nvPr>
        </p:nvSpPr>
        <p:spPr>
          <a:xfrm>
            <a:off x="603504" y="313943"/>
            <a:ext cx="6483096" cy="1281526"/>
          </a:xfrm>
        </p:spPr>
        <p:txBody>
          <a:bodyPr anchor="b">
            <a:normAutofit/>
          </a:bodyPr>
          <a:lstStyle/>
          <a:p>
            <a:r>
              <a:rPr lang="es-ES" sz="3200" noProof="0" dirty="0"/>
              <a:t>Plazo para acreditar la caución</a:t>
            </a:r>
          </a:p>
        </p:txBody>
      </p:sp>
      <p:sp>
        <p:nvSpPr>
          <p:cNvPr id="4" name="Content Placeholder 3">
            <a:extLst>
              <a:ext uri="{FF2B5EF4-FFF2-40B4-BE49-F238E27FC236}">
                <a16:creationId xmlns:a16="http://schemas.microsoft.com/office/drawing/2014/main" id="{03103F03-D948-DE96-0A0F-ABDDDBE4661E}"/>
              </a:ext>
            </a:extLst>
          </p:cNvPr>
          <p:cNvSpPr>
            <a:spLocks noGrp="1"/>
          </p:cNvSpPr>
          <p:nvPr>
            <p:ph idx="1"/>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620000" y="1266426"/>
            <a:ext cx="4267200" cy="4296174"/>
          </a:xfrm>
        </p:spPr>
        <p:txBody>
          <a:bodyPr>
            <a:normAutofit lnSpcReduction="10000"/>
          </a:bodyPr>
          <a:lstStyle/>
          <a:p>
            <a:pPr marL="0" indent="0">
              <a:spcBef>
                <a:spcPts val="2500"/>
              </a:spcBef>
              <a:buFont typeface="Arial" panose="020B0604020202020204" pitchFamily="34" charset="0"/>
              <a:buNone/>
            </a:pPr>
            <a:r>
              <a:rPr lang="es-ES" sz="1600" b="1" noProof="0" dirty="0"/>
              <a:t>Periodo de acreditación</a:t>
            </a:r>
          </a:p>
          <a:p>
            <a:pPr marL="0" lvl="1" indent="0">
              <a:buFont typeface="Arial" panose="020B0604020202020204" pitchFamily="34" charset="0"/>
              <a:buNone/>
            </a:pPr>
            <a:r>
              <a:rPr lang="es-ES" sz="1600" noProof="0" dirty="0"/>
              <a:t>El plazo para acreditar la caución es </a:t>
            </a:r>
            <a:r>
              <a:rPr lang="es-ES" sz="1600" noProof="0" dirty="0">
                <a:solidFill>
                  <a:schemeClr val="tx1"/>
                </a:solidFill>
                <a:effectLst>
                  <a:outerShdw blurRad="38100" dist="38100" dir="2700000" algn="tl">
                    <a:srgbClr val="000000">
                      <a:alpha val="43137"/>
                    </a:srgbClr>
                  </a:outerShdw>
                </a:effectLst>
              </a:rPr>
              <a:t>del 2 al 28 de febrero de 2026, sin posibilidad de prórroga.</a:t>
            </a:r>
          </a:p>
          <a:p>
            <a:pPr marL="0" indent="0">
              <a:spcBef>
                <a:spcPts val="2500"/>
              </a:spcBef>
              <a:buFont typeface="Arial" panose="020B0604020202020204" pitchFamily="34" charset="0"/>
              <a:buNone/>
            </a:pPr>
            <a:r>
              <a:rPr lang="es-ES" sz="1600" b="1" noProof="0" dirty="0"/>
              <a:t>Importancia del cumplimiento</a:t>
            </a:r>
          </a:p>
          <a:p>
            <a:pPr marL="0" lvl="1" indent="0" algn="just">
              <a:buFont typeface="Arial" panose="020B0604020202020204" pitchFamily="34" charset="0"/>
              <a:buNone/>
            </a:pPr>
            <a:r>
              <a:rPr lang="es-ES" sz="1600" noProof="0" dirty="0"/>
              <a:t>Pagar dentro del plazo garantiza cobertura anual completa y evita inconvenientes administrativos.</a:t>
            </a:r>
          </a:p>
          <a:p>
            <a:pPr marL="0" indent="0">
              <a:spcBef>
                <a:spcPts val="2500"/>
              </a:spcBef>
              <a:buFont typeface="Arial" panose="020B0604020202020204" pitchFamily="34" charset="0"/>
              <a:buNone/>
            </a:pPr>
            <a:r>
              <a:rPr lang="es-ES" sz="1600" b="1" noProof="0" dirty="0"/>
              <a:t>Pagos fuera de plazo</a:t>
            </a:r>
          </a:p>
          <a:p>
            <a:pPr marL="0" lvl="1" indent="0" algn="just">
              <a:buFont typeface="Arial" panose="020B0604020202020204" pitchFamily="34" charset="0"/>
              <a:buNone/>
            </a:pPr>
            <a:r>
              <a:rPr lang="es-ES" sz="1600" noProof="0" dirty="0"/>
              <a:t>Esta situación genera responsabilidad para las personas, con excepción de quienes tengan nombramiento posterior al mes de febrero y superen los tres meses continuos, ya </a:t>
            </a:r>
            <a:r>
              <a:rPr lang="es-ES" sz="1600" dirty="0"/>
              <a:t>que </a:t>
            </a:r>
            <a:r>
              <a:rPr lang="es-ES" sz="1600" noProof="0" dirty="0"/>
              <a:t>deberán aportar el pago respectivo al correo indicado.</a:t>
            </a:r>
          </a:p>
        </p:txBody>
      </p:sp>
      <p:sp>
        <p:nvSpPr>
          <p:cNvPr id="7" name="Slide Number Placeholder 6">
            <a:extLst>
              <a:ext uri="{FF2B5EF4-FFF2-40B4-BE49-F238E27FC236}">
                <a16:creationId xmlns:a16="http://schemas.microsoft.com/office/drawing/2014/main" id="{1B22B37B-3AB3-8EEC-1604-8F152DC039D8}"/>
              </a:ext>
            </a:extLst>
          </p:cNvPr>
          <p:cNvSpPr>
            <a:spLocks noGrp="1"/>
          </p:cNvSpPr>
          <p:nvPr>
            <p:ph type="sldNum" sz="quarter" idx="12"/>
          </p:nvPr>
        </p:nvSpPr>
        <p:spPr>
          <a:xfrm>
            <a:off x="11233434" y="6029868"/>
            <a:ext cx="429372" cy="365125"/>
          </a:xfrm>
        </p:spPr>
        <p:txBody>
          <a:bodyPr anchor="ctr">
            <a:normAutofit/>
          </a:bodyPr>
          <a:lstStyle/>
          <a:p>
            <a:pPr rtl="0">
              <a:spcAft>
                <a:spcPts val="600"/>
              </a:spcAft>
            </a:pPr>
            <a:fld id="{27F8DDA4-3B80-4E8A-A8F5-521F73BF9127}" type="slidenum">
              <a:rPr lang="es-ES" noProof="0" smtClean="0"/>
              <a:pPr rtl="0">
                <a:spcAft>
                  <a:spcPts val="600"/>
                </a:spcAft>
              </a:pPr>
              <a:t>4</a:t>
            </a:fld>
            <a:endParaRPr lang="es-ES" noProof="0" dirty="0"/>
          </a:p>
        </p:txBody>
      </p:sp>
    </p:spTree>
    <p:extLst>
      <p:ext uri="{BB962C8B-B14F-4D97-AF65-F5344CB8AC3E}">
        <p14:creationId xmlns:p14="http://schemas.microsoft.com/office/powerpoint/2010/main" val="235429802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E3AAF-32E4-A3A9-1290-A54811B7ACD6}"/>
              </a:ext>
            </a:extLst>
          </p:cNvPr>
          <p:cNvSpPr>
            <a:spLocks noGrp="1"/>
          </p:cNvSpPr>
          <p:nvPr>
            <p:ph type="title"/>
          </p:nvPr>
        </p:nvSpPr>
        <p:spPr>
          <a:xfrm>
            <a:off x="602986" y="265728"/>
            <a:ext cx="10981137" cy="1325563"/>
          </a:xfrm>
        </p:spPr>
        <p:txBody>
          <a:bodyPr anchor="b">
            <a:normAutofit/>
          </a:bodyPr>
          <a:lstStyle/>
          <a:p>
            <a:r>
              <a:rPr lang="es-ES" sz="3200" noProof="0" dirty="0"/>
              <a:t>Montos a asegurar y primas, por nivel</a:t>
            </a:r>
          </a:p>
        </p:txBody>
      </p:sp>
      <p:sp>
        <p:nvSpPr>
          <p:cNvPr id="5" name="Date Placeholder 4">
            <a:extLst>
              <a:ext uri="{FF2B5EF4-FFF2-40B4-BE49-F238E27FC236}">
                <a16:creationId xmlns:a16="http://schemas.microsoft.com/office/drawing/2014/main" id="{6834CED4-F384-E4C0-2AB3-D37A4C5D373B}"/>
              </a:ext>
            </a:extLst>
          </p:cNvPr>
          <p:cNvSpPr>
            <a:spLocks noGrp="1"/>
          </p:cNvSpPr>
          <p:nvPr>
            <p:ph type="dt" sz="half" idx="10"/>
          </p:nvPr>
        </p:nvSpPr>
        <p:spPr>
          <a:xfrm>
            <a:off x="7010400" y="6029868"/>
            <a:ext cx="4230686" cy="365125"/>
          </a:xfrm>
        </p:spPr>
        <p:txBody>
          <a:bodyPr anchor="ctr">
            <a:noAutofit/>
          </a:bodyPr>
          <a:lstStyle/>
          <a:p>
            <a:pPr algn="just" rtl="0">
              <a:spcAft>
                <a:spcPts val="600"/>
              </a:spcAft>
            </a:pPr>
            <a:r>
              <a:rPr lang="es-ES" sz="1400" b="1" noProof="0" dirty="0"/>
              <a:t>Ver detalle de Puestos en la circular </a:t>
            </a:r>
            <a:r>
              <a:rPr lang="es-ES" sz="1400" b="1" noProof="0" dirty="0" err="1"/>
              <a:t>N°</a:t>
            </a:r>
            <a:r>
              <a:rPr lang="es-ES" sz="1400" b="1" noProof="0" dirty="0"/>
              <a:t> PJ-DGH-CIRC-05-2026</a:t>
            </a:r>
          </a:p>
        </p:txBody>
      </p:sp>
      <p:sp>
        <p:nvSpPr>
          <p:cNvPr id="6" name="Slide Number Placeholder 5">
            <a:extLst>
              <a:ext uri="{FF2B5EF4-FFF2-40B4-BE49-F238E27FC236}">
                <a16:creationId xmlns:a16="http://schemas.microsoft.com/office/drawing/2014/main" id="{A0AF5CE3-ADF0-1A39-A7D4-0483A5AAFDA9}"/>
              </a:ext>
            </a:extLst>
          </p:cNvPr>
          <p:cNvSpPr>
            <a:spLocks noGrp="1"/>
          </p:cNvSpPr>
          <p:nvPr>
            <p:ph type="sldNum" sz="quarter" idx="12"/>
          </p:nvPr>
        </p:nvSpPr>
        <p:spPr>
          <a:xfrm>
            <a:off x="11233434" y="6029868"/>
            <a:ext cx="429372" cy="365125"/>
          </a:xfrm>
        </p:spPr>
        <p:txBody>
          <a:bodyPr anchor="ctr">
            <a:normAutofit/>
          </a:bodyPr>
          <a:lstStyle/>
          <a:p>
            <a:pPr rtl="0">
              <a:spcAft>
                <a:spcPts val="600"/>
              </a:spcAft>
            </a:pPr>
            <a:fld id="{27F8DDA4-3B80-4E8A-A8F5-521F73BF9127}" type="slidenum">
              <a:rPr lang="es-ES" noProof="0" smtClean="0"/>
              <a:pPr rtl="0">
                <a:spcAft>
                  <a:spcPts val="600"/>
                </a:spcAft>
              </a:pPr>
              <a:t>5</a:t>
            </a:fld>
            <a:endParaRPr lang="es-ES" noProof="0" dirty="0"/>
          </a:p>
        </p:txBody>
      </p:sp>
      <p:graphicFrame>
        <p:nvGraphicFramePr>
          <p:cNvPr id="8" name="Content Placeholder 7">
            <a:extLst>
              <a:ext uri="{FF2B5EF4-FFF2-40B4-BE49-F238E27FC236}">
                <a16:creationId xmlns:a16="http://schemas.microsoft.com/office/drawing/2014/main" id="{4C4FEB18-4447-4F0A-AE61-15891328D8DC}"/>
              </a:ext>
            </a:extLst>
          </p:cNvPr>
          <p:cNvGraphicFramePr>
            <a:graphicFrameLocks noGrp="1"/>
          </p:cNvGraphicFramePr>
          <p:nvPr>
            <p:ph idx="1"/>
            <p:extLst>
              <p:ext uri="{D42A27DB-BD31-4B8C-83A1-F6EECF244321}">
                <p14:modId xmlns:p14="http://schemas.microsoft.com/office/powerpoint/2010/main" val="111010469"/>
              </p:ext>
            </p:extLst>
          </p:nvPr>
        </p:nvGraphicFramePr>
        <p:xfrm>
          <a:off x="602986" y="1955351"/>
          <a:ext cx="10981139" cy="3760522"/>
        </p:xfrm>
        <a:graphic>
          <a:graphicData uri="http://schemas.openxmlformats.org/drawingml/2006/table">
            <a:tbl>
              <a:tblPr firstRow="1" bandRow="1">
                <a:noFill/>
                <a:tableStyleId>{5C22544A-7EE6-4342-B048-85BDC9FD1C3A}</a:tableStyleId>
              </a:tblPr>
              <a:tblGrid>
                <a:gridCol w="1718840">
                  <a:extLst>
                    <a:ext uri="{9D8B030D-6E8A-4147-A177-3AD203B41FA5}">
                      <a16:colId xmlns:a16="http://schemas.microsoft.com/office/drawing/2014/main" val="4221621684"/>
                    </a:ext>
                  </a:extLst>
                </a:gridCol>
                <a:gridCol w="3087433">
                  <a:extLst>
                    <a:ext uri="{9D8B030D-6E8A-4147-A177-3AD203B41FA5}">
                      <a16:colId xmlns:a16="http://schemas.microsoft.com/office/drawing/2014/main" val="4187048213"/>
                    </a:ext>
                  </a:extLst>
                </a:gridCol>
                <a:gridCol w="3087433">
                  <a:extLst>
                    <a:ext uri="{9D8B030D-6E8A-4147-A177-3AD203B41FA5}">
                      <a16:colId xmlns:a16="http://schemas.microsoft.com/office/drawing/2014/main" val="3187584547"/>
                    </a:ext>
                  </a:extLst>
                </a:gridCol>
                <a:gridCol w="3087433">
                  <a:extLst>
                    <a:ext uri="{9D8B030D-6E8A-4147-A177-3AD203B41FA5}">
                      <a16:colId xmlns:a16="http://schemas.microsoft.com/office/drawing/2014/main" val="2921194850"/>
                    </a:ext>
                  </a:extLst>
                </a:gridCol>
              </a:tblGrid>
              <a:tr h="898137">
                <a:tc>
                  <a:txBody>
                    <a:bodyPr/>
                    <a:lstStyle/>
                    <a:p>
                      <a:pPr>
                        <a:buNone/>
                      </a:pPr>
                      <a:r>
                        <a:rPr lang="es-ES" sz="1800" b="1" cap="all" spc="150" noProof="0" dirty="0">
                          <a:solidFill>
                            <a:schemeClr val="tx1"/>
                          </a:solidFill>
                        </a:rPr>
                        <a:t>Nivel</a:t>
                      </a:r>
                    </a:p>
                  </a:txBody>
                  <a:tcPr marL="154260" marR="154260" marT="154260" marB="154260" anchor="ctr">
                    <a:lnL w="12700" cmpd="sng">
                      <a:noFill/>
                    </a:lnL>
                    <a:lnR w="12700" cmpd="sng">
                      <a:noFill/>
                    </a:lnR>
                    <a:lnT w="6350" cap="flat" cmpd="sng" algn="ctr">
                      <a:noFill/>
                      <a:prstDash val="solid"/>
                    </a:lnT>
                    <a:lnB w="19050" cap="flat" cmpd="sng" algn="ctr">
                      <a:solidFill>
                        <a:schemeClr val="accent1"/>
                      </a:solidFill>
                      <a:prstDash val="solid"/>
                    </a:lnB>
                    <a:noFill/>
                  </a:tcPr>
                </a:tc>
                <a:tc>
                  <a:txBody>
                    <a:bodyPr/>
                    <a:lstStyle/>
                    <a:p>
                      <a:pPr>
                        <a:buNone/>
                      </a:pPr>
                      <a:r>
                        <a:rPr lang="es-ES" sz="1800" b="1" cap="all" spc="150" noProof="0" dirty="0">
                          <a:solidFill>
                            <a:schemeClr val="tx1"/>
                          </a:solidFill>
                        </a:rPr>
                        <a:t>Salarios Base</a:t>
                      </a:r>
                    </a:p>
                  </a:txBody>
                  <a:tcPr marL="154260" marR="154260" marT="154260" marB="154260" anchor="ctr">
                    <a:lnL w="12700" cmpd="sng">
                      <a:noFill/>
                    </a:lnL>
                    <a:lnR w="12700" cmpd="sng">
                      <a:noFill/>
                    </a:lnR>
                    <a:lnT w="6350" cap="flat" cmpd="sng" algn="ctr">
                      <a:noFill/>
                      <a:prstDash val="solid"/>
                    </a:lnT>
                    <a:lnB w="19050" cap="flat" cmpd="sng" algn="ctr">
                      <a:solidFill>
                        <a:schemeClr val="accent1"/>
                      </a:solidFill>
                      <a:prstDash val="solid"/>
                    </a:lnB>
                    <a:noFill/>
                  </a:tcPr>
                </a:tc>
                <a:tc>
                  <a:txBody>
                    <a:bodyPr/>
                    <a:lstStyle/>
                    <a:p>
                      <a:pPr>
                        <a:buNone/>
                      </a:pPr>
                      <a:r>
                        <a:rPr lang="es-ES" sz="1800" b="1" cap="all" spc="150" noProof="0" dirty="0">
                          <a:solidFill>
                            <a:schemeClr val="tx1"/>
                          </a:solidFill>
                        </a:rPr>
                        <a:t>Monto Asegurado</a:t>
                      </a:r>
                    </a:p>
                  </a:txBody>
                  <a:tcPr marL="154260" marR="154260" marT="154260" marB="154260" anchor="ctr">
                    <a:lnL w="12700" cmpd="sng">
                      <a:noFill/>
                    </a:lnL>
                    <a:lnR w="12700" cmpd="sng">
                      <a:noFill/>
                    </a:lnR>
                    <a:lnT w="6350" cap="flat" cmpd="sng" algn="ctr">
                      <a:noFill/>
                      <a:prstDash val="solid"/>
                    </a:lnT>
                    <a:lnB w="19050" cap="flat" cmpd="sng" algn="ctr">
                      <a:solidFill>
                        <a:schemeClr val="accent1"/>
                      </a:solidFill>
                      <a:prstDash val="solid"/>
                    </a:lnB>
                    <a:noFill/>
                  </a:tcPr>
                </a:tc>
                <a:tc>
                  <a:txBody>
                    <a:bodyPr/>
                    <a:lstStyle/>
                    <a:p>
                      <a:pPr>
                        <a:buNone/>
                      </a:pPr>
                      <a:r>
                        <a:rPr lang="es-ES" sz="1800" b="1" cap="all" spc="150" noProof="0" dirty="0">
                          <a:solidFill>
                            <a:schemeClr val="tx1"/>
                          </a:solidFill>
                        </a:rPr>
                        <a:t>Prima (IVA incluido)</a:t>
                      </a:r>
                    </a:p>
                  </a:txBody>
                  <a:tcPr marL="154260" marR="154260" marT="154260" marB="154260" anchor="ctr">
                    <a:lnL w="12700" cmpd="sng">
                      <a:noFill/>
                    </a:lnL>
                    <a:lnR w="12700" cmpd="sng">
                      <a:noFill/>
                    </a:lnR>
                    <a:lnT w="6350" cap="flat" cmpd="sng" algn="ctr">
                      <a:noFill/>
                      <a:prstDash val="solid"/>
                    </a:lnT>
                    <a:lnB w="19050" cap="flat" cmpd="sng" algn="ctr">
                      <a:solidFill>
                        <a:schemeClr val="accent1"/>
                      </a:solidFill>
                      <a:prstDash val="solid"/>
                    </a:lnB>
                    <a:noFill/>
                  </a:tcPr>
                </a:tc>
                <a:extLst>
                  <a:ext uri="{0D108BD9-81ED-4DB2-BD59-A6C34878D82A}">
                    <a16:rowId xmlns:a16="http://schemas.microsoft.com/office/drawing/2014/main" val="1215087963"/>
                  </a:ext>
                </a:extLst>
              </a:tr>
              <a:tr h="572477">
                <a:tc>
                  <a:txBody>
                    <a:bodyPr/>
                    <a:lstStyle/>
                    <a:p>
                      <a:pPr>
                        <a:buNone/>
                      </a:pPr>
                      <a:r>
                        <a:rPr lang="es-ES" sz="1500" b="1" cap="none" spc="0" noProof="0" dirty="0">
                          <a:solidFill>
                            <a:schemeClr val="tx1"/>
                          </a:solidFill>
                        </a:rPr>
                        <a:t>I</a:t>
                      </a:r>
                    </a:p>
                  </a:txBody>
                  <a:tcPr marL="154260" marR="154260" marT="154260" marB="154260" anchor="ctr">
                    <a:lnL w="12700" cmpd="sng">
                      <a:noFill/>
                      <a:prstDash val="solid"/>
                    </a:lnL>
                    <a:lnR w="12700" cmpd="sng">
                      <a:noFill/>
                      <a:prstDash val="solid"/>
                    </a:lnR>
                    <a:lnT w="19050" cap="flat" cmpd="sng" algn="ctr">
                      <a:solidFill>
                        <a:schemeClr val="accent1"/>
                      </a:solidFill>
                      <a:prstDash val="solid"/>
                    </a:lnT>
                    <a:lnB w="6350" cap="flat" cmpd="sng" algn="ctr">
                      <a:solidFill>
                        <a:schemeClr val="tx1"/>
                      </a:solidFill>
                      <a:prstDash val="solid"/>
                    </a:lnB>
                    <a:noFill/>
                  </a:tcPr>
                </a:tc>
                <a:tc>
                  <a:txBody>
                    <a:bodyPr/>
                    <a:lstStyle/>
                    <a:p>
                      <a:pPr>
                        <a:buNone/>
                      </a:pPr>
                      <a:r>
                        <a:rPr lang="es-ES" sz="1500" cap="none" spc="0" noProof="0" dirty="0">
                          <a:solidFill>
                            <a:schemeClr val="tx1"/>
                          </a:solidFill>
                        </a:rPr>
                        <a:t>28</a:t>
                      </a:r>
                    </a:p>
                  </a:txBody>
                  <a:tcPr marL="154260" marR="154260" marT="154260" marB="154260" anchor="ctr">
                    <a:lnL w="12700" cmpd="sng">
                      <a:noFill/>
                      <a:prstDash val="solid"/>
                    </a:lnL>
                    <a:lnR w="12700" cmpd="sng">
                      <a:noFill/>
                      <a:prstDash val="solid"/>
                    </a:lnR>
                    <a:lnT w="19050" cap="flat" cmpd="sng" algn="ctr">
                      <a:solidFill>
                        <a:schemeClr val="accent1"/>
                      </a:solidFill>
                      <a:prstDash val="solid"/>
                    </a:lnT>
                    <a:lnB w="6350" cap="flat" cmpd="sng" algn="ctr">
                      <a:solidFill>
                        <a:schemeClr val="tx1"/>
                      </a:solidFill>
                      <a:prstDash val="solid"/>
                    </a:lnB>
                    <a:noFill/>
                  </a:tcPr>
                </a:tc>
                <a:tc>
                  <a:txBody>
                    <a:bodyPr/>
                    <a:lstStyle/>
                    <a:p>
                      <a:pPr>
                        <a:buNone/>
                      </a:pPr>
                      <a:r>
                        <a:rPr lang="es-ES" sz="1500" cap="none" spc="0" noProof="0" dirty="0">
                          <a:solidFill>
                            <a:schemeClr val="tx1"/>
                          </a:solidFill>
                        </a:rPr>
                        <a:t>¢12.950.000</a:t>
                      </a:r>
                    </a:p>
                  </a:txBody>
                  <a:tcPr marL="154260" marR="154260" marT="154260" marB="154260" anchor="ctr">
                    <a:lnL w="12700" cmpd="sng">
                      <a:noFill/>
                      <a:prstDash val="solid"/>
                    </a:lnL>
                    <a:lnR w="12700" cmpd="sng">
                      <a:noFill/>
                      <a:prstDash val="solid"/>
                    </a:lnR>
                    <a:lnT w="19050" cap="flat" cmpd="sng" algn="ctr">
                      <a:solidFill>
                        <a:schemeClr val="accent1"/>
                      </a:solidFill>
                      <a:prstDash val="solid"/>
                    </a:lnT>
                    <a:lnB w="6350" cap="flat" cmpd="sng" algn="ctr">
                      <a:solidFill>
                        <a:schemeClr val="tx1"/>
                      </a:solidFill>
                      <a:prstDash val="solid"/>
                    </a:lnB>
                    <a:noFill/>
                  </a:tcPr>
                </a:tc>
                <a:tc>
                  <a:txBody>
                    <a:bodyPr/>
                    <a:lstStyle/>
                    <a:p>
                      <a:pPr>
                        <a:buNone/>
                      </a:pPr>
                      <a:r>
                        <a:rPr lang="es-ES" sz="1500" cap="none" spc="0" noProof="0" dirty="0">
                          <a:solidFill>
                            <a:schemeClr val="tx1"/>
                          </a:solidFill>
                        </a:rPr>
                        <a:t>¢150.000</a:t>
                      </a:r>
                    </a:p>
                  </a:txBody>
                  <a:tcPr marL="154260" marR="154260" marT="154260" marB="154260" anchor="ctr">
                    <a:lnL w="12700" cmpd="sng">
                      <a:noFill/>
                      <a:prstDash val="solid"/>
                    </a:lnL>
                    <a:lnR w="12700" cmpd="sng">
                      <a:noFill/>
                      <a:prstDash val="solid"/>
                    </a:lnR>
                    <a:lnT w="19050" cap="flat" cmpd="sng" algn="ctr">
                      <a:solidFill>
                        <a:schemeClr val="accent1"/>
                      </a:solidFill>
                      <a:prstDash val="solid"/>
                    </a:lnT>
                    <a:lnB w="6350" cap="flat" cmpd="sng" algn="ctr">
                      <a:solidFill>
                        <a:schemeClr val="tx1"/>
                      </a:solidFill>
                      <a:prstDash val="solid"/>
                    </a:lnB>
                    <a:noFill/>
                  </a:tcPr>
                </a:tc>
                <a:extLst>
                  <a:ext uri="{0D108BD9-81ED-4DB2-BD59-A6C34878D82A}">
                    <a16:rowId xmlns:a16="http://schemas.microsoft.com/office/drawing/2014/main" val="3152041259"/>
                  </a:ext>
                </a:extLst>
              </a:tr>
              <a:tr h="572477">
                <a:tc>
                  <a:txBody>
                    <a:bodyPr/>
                    <a:lstStyle/>
                    <a:p>
                      <a:pPr>
                        <a:buNone/>
                      </a:pPr>
                      <a:r>
                        <a:rPr lang="es-ES" sz="1500" b="1" cap="none" spc="0" noProof="0" dirty="0">
                          <a:solidFill>
                            <a:schemeClr val="tx1"/>
                          </a:solidFill>
                        </a:rPr>
                        <a:t>II</a:t>
                      </a:r>
                    </a:p>
                  </a:txBody>
                  <a:tcPr marL="154260" marR="154260" marT="154260" marB="154260" anchor="ctr">
                    <a:lnL w="12700" cmpd="sng">
                      <a:noFill/>
                      <a:prstDash val="solid"/>
                    </a:lnL>
                    <a:lnR w="12700" cmpd="sng">
                      <a:noFill/>
                      <a:prstDash val="solid"/>
                    </a:lnR>
                    <a:lnT w="6350" cap="flat" cmpd="sng" algn="ctr">
                      <a:solidFill>
                        <a:schemeClr val="tx1"/>
                      </a:solidFill>
                      <a:prstDash val="solid"/>
                    </a:lnT>
                    <a:lnB w="6350" cap="flat" cmpd="sng" algn="ctr">
                      <a:solidFill>
                        <a:schemeClr val="tx1"/>
                      </a:solidFill>
                      <a:prstDash val="solid"/>
                    </a:lnB>
                    <a:noFill/>
                  </a:tcPr>
                </a:tc>
                <a:tc>
                  <a:txBody>
                    <a:bodyPr/>
                    <a:lstStyle/>
                    <a:p>
                      <a:pPr>
                        <a:buNone/>
                      </a:pPr>
                      <a:r>
                        <a:rPr lang="es-ES" sz="1500" cap="none" spc="0" noProof="0" dirty="0">
                          <a:solidFill>
                            <a:schemeClr val="tx1"/>
                          </a:solidFill>
                        </a:rPr>
                        <a:t>14</a:t>
                      </a:r>
                    </a:p>
                  </a:txBody>
                  <a:tcPr marL="154260" marR="154260" marT="154260" marB="154260" anchor="ctr">
                    <a:lnL w="12700" cmpd="sng">
                      <a:noFill/>
                      <a:prstDash val="solid"/>
                    </a:lnL>
                    <a:lnR w="12700" cmpd="sng">
                      <a:noFill/>
                      <a:prstDash val="solid"/>
                    </a:lnR>
                    <a:lnT w="6350" cap="flat" cmpd="sng" algn="ctr">
                      <a:solidFill>
                        <a:schemeClr val="tx1"/>
                      </a:solidFill>
                      <a:prstDash val="solid"/>
                    </a:lnT>
                    <a:lnB w="6350" cap="flat" cmpd="sng" algn="ctr">
                      <a:solidFill>
                        <a:schemeClr val="tx1"/>
                      </a:solidFill>
                      <a:prstDash val="solid"/>
                    </a:lnB>
                    <a:noFill/>
                  </a:tcPr>
                </a:tc>
                <a:tc>
                  <a:txBody>
                    <a:bodyPr/>
                    <a:lstStyle/>
                    <a:p>
                      <a:pPr>
                        <a:buNone/>
                      </a:pPr>
                      <a:r>
                        <a:rPr lang="es-ES" sz="1500" cap="none" spc="0" noProof="0" dirty="0">
                          <a:solidFill>
                            <a:schemeClr val="tx1"/>
                          </a:solidFill>
                        </a:rPr>
                        <a:t>¢6.500.000</a:t>
                      </a:r>
                    </a:p>
                  </a:txBody>
                  <a:tcPr marL="154260" marR="154260" marT="154260" marB="154260" anchor="ctr">
                    <a:lnL w="12700" cmpd="sng">
                      <a:noFill/>
                      <a:prstDash val="solid"/>
                    </a:lnL>
                    <a:lnR w="12700" cmpd="sng">
                      <a:noFill/>
                      <a:prstDash val="solid"/>
                    </a:lnR>
                    <a:lnT w="6350" cap="flat" cmpd="sng" algn="ctr">
                      <a:solidFill>
                        <a:schemeClr val="tx1"/>
                      </a:solidFill>
                      <a:prstDash val="solid"/>
                    </a:lnT>
                    <a:lnB w="6350" cap="flat" cmpd="sng" algn="ctr">
                      <a:solidFill>
                        <a:schemeClr val="tx1"/>
                      </a:solidFill>
                      <a:prstDash val="solid"/>
                    </a:lnB>
                    <a:noFill/>
                  </a:tcPr>
                </a:tc>
                <a:tc>
                  <a:txBody>
                    <a:bodyPr/>
                    <a:lstStyle/>
                    <a:p>
                      <a:pPr>
                        <a:buNone/>
                      </a:pPr>
                      <a:r>
                        <a:rPr lang="es-ES" sz="1500" cap="none" spc="0" noProof="0" dirty="0">
                          <a:solidFill>
                            <a:schemeClr val="tx1"/>
                          </a:solidFill>
                        </a:rPr>
                        <a:t>¢75.473</a:t>
                      </a:r>
                    </a:p>
                  </a:txBody>
                  <a:tcPr marL="154260" marR="154260" marT="154260" marB="154260" anchor="ctr">
                    <a:lnL w="12700" cmpd="sng">
                      <a:noFill/>
                      <a:prstDash val="solid"/>
                    </a:lnL>
                    <a:lnR w="12700" cmpd="sng">
                      <a:noFill/>
                      <a:prstDash val="solid"/>
                    </a:lnR>
                    <a:lnT w="6350" cap="flat" cmpd="sng" algn="ctr">
                      <a:solidFill>
                        <a:schemeClr val="tx1"/>
                      </a:solidFill>
                      <a:prstDash val="solid"/>
                    </a:lnT>
                    <a:lnB w="6350" cap="flat" cmpd="sng" algn="ctr">
                      <a:solidFill>
                        <a:schemeClr val="tx1"/>
                      </a:solidFill>
                      <a:prstDash val="solid"/>
                    </a:lnB>
                    <a:noFill/>
                  </a:tcPr>
                </a:tc>
                <a:extLst>
                  <a:ext uri="{0D108BD9-81ED-4DB2-BD59-A6C34878D82A}">
                    <a16:rowId xmlns:a16="http://schemas.microsoft.com/office/drawing/2014/main" val="3680945672"/>
                  </a:ext>
                </a:extLst>
              </a:tr>
              <a:tr h="572477">
                <a:tc>
                  <a:txBody>
                    <a:bodyPr/>
                    <a:lstStyle/>
                    <a:p>
                      <a:pPr>
                        <a:buNone/>
                      </a:pPr>
                      <a:r>
                        <a:rPr lang="es-ES" sz="1500" b="1" cap="none" spc="0" noProof="0" dirty="0">
                          <a:solidFill>
                            <a:schemeClr val="tx1"/>
                          </a:solidFill>
                        </a:rPr>
                        <a:t>III</a:t>
                      </a:r>
                    </a:p>
                  </a:txBody>
                  <a:tcPr marL="154260" marR="154260" marT="154260" marB="154260" anchor="ctr">
                    <a:lnL w="12700" cmpd="sng">
                      <a:noFill/>
                      <a:prstDash val="solid"/>
                    </a:lnL>
                    <a:lnR w="12700" cmpd="sng">
                      <a:noFill/>
                      <a:prstDash val="solid"/>
                    </a:lnR>
                    <a:lnT w="6350" cap="flat" cmpd="sng" algn="ctr">
                      <a:solidFill>
                        <a:schemeClr val="tx1"/>
                      </a:solidFill>
                      <a:prstDash val="solid"/>
                    </a:lnT>
                    <a:lnB w="6350" cap="flat" cmpd="sng" algn="ctr">
                      <a:solidFill>
                        <a:schemeClr val="tx1"/>
                      </a:solidFill>
                      <a:prstDash val="solid"/>
                    </a:lnB>
                    <a:noFill/>
                  </a:tcPr>
                </a:tc>
                <a:tc>
                  <a:txBody>
                    <a:bodyPr/>
                    <a:lstStyle/>
                    <a:p>
                      <a:pPr>
                        <a:buNone/>
                      </a:pPr>
                      <a:r>
                        <a:rPr lang="es-ES" sz="1500" cap="none" spc="0" noProof="0" dirty="0">
                          <a:solidFill>
                            <a:schemeClr val="tx1"/>
                          </a:solidFill>
                        </a:rPr>
                        <a:t>7</a:t>
                      </a:r>
                    </a:p>
                  </a:txBody>
                  <a:tcPr marL="154260" marR="154260" marT="154260" marB="154260" anchor="ctr">
                    <a:lnL w="12700" cmpd="sng">
                      <a:noFill/>
                      <a:prstDash val="solid"/>
                    </a:lnL>
                    <a:lnR w="12700" cmpd="sng">
                      <a:noFill/>
                      <a:prstDash val="solid"/>
                    </a:lnR>
                    <a:lnT w="6350" cap="flat" cmpd="sng" algn="ctr">
                      <a:solidFill>
                        <a:schemeClr val="tx1"/>
                      </a:solidFill>
                      <a:prstDash val="solid"/>
                    </a:lnT>
                    <a:lnB w="6350" cap="flat" cmpd="sng" algn="ctr">
                      <a:solidFill>
                        <a:schemeClr val="tx1"/>
                      </a:solidFill>
                      <a:prstDash val="solid"/>
                    </a:lnB>
                    <a:noFill/>
                  </a:tcPr>
                </a:tc>
                <a:tc>
                  <a:txBody>
                    <a:bodyPr/>
                    <a:lstStyle/>
                    <a:p>
                      <a:pPr>
                        <a:buNone/>
                      </a:pPr>
                      <a:r>
                        <a:rPr lang="es-ES" sz="1500" cap="none" spc="0" noProof="0" dirty="0">
                          <a:solidFill>
                            <a:schemeClr val="tx1"/>
                          </a:solidFill>
                        </a:rPr>
                        <a:t>¢3.250.000</a:t>
                      </a:r>
                    </a:p>
                  </a:txBody>
                  <a:tcPr marL="154260" marR="154260" marT="154260" marB="154260" anchor="ctr">
                    <a:lnL w="12700" cmpd="sng">
                      <a:noFill/>
                      <a:prstDash val="solid"/>
                    </a:lnL>
                    <a:lnR w="12700" cmpd="sng">
                      <a:noFill/>
                      <a:prstDash val="solid"/>
                    </a:lnR>
                    <a:lnT w="6350" cap="flat" cmpd="sng" algn="ctr">
                      <a:solidFill>
                        <a:schemeClr val="tx1"/>
                      </a:solidFill>
                      <a:prstDash val="solid"/>
                    </a:lnT>
                    <a:lnB w="6350" cap="flat" cmpd="sng" algn="ctr">
                      <a:solidFill>
                        <a:schemeClr val="tx1"/>
                      </a:solidFill>
                      <a:prstDash val="solid"/>
                    </a:lnB>
                    <a:noFill/>
                  </a:tcPr>
                </a:tc>
                <a:tc>
                  <a:txBody>
                    <a:bodyPr/>
                    <a:lstStyle/>
                    <a:p>
                      <a:pPr>
                        <a:buNone/>
                      </a:pPr>
                      <a:r>
                        <a:rPr lang="es-ES" sz="1500" cap="none" spc="0" noProof="0" dirty="0">
                          <a:solidFill>
                            <a:schemeClr val="tx1"/>
                          </a:solidFill>
                        </a:rPr>
                        <a:t>¢42.545</a:t>
                      </a:r>
                    </a:p>
                  </a:txBody>
                  <a:tcPr marL="154260" marR="154260" marT="154260" marB="154260" anchor="ctr">
                    <a:lnL w="12700" cmpd="sng">
                      <a:noFill/>
                      <a:prstDash val="solid"/>
                    </a:lnL>
                    <a:lnR w="12700" cmpd="sng">
                      <a:noFill/>
                      <a:prstDash val="solid"/>
                    </a:lnR>
                    <a:lnT w="6350" cap="flat" cmpd="sng" algn="ctr">
                      <a:solidFill>
                        <a:schemeClr val="tx1"/>
                      </a:solidFill>
                      <a:prstDash val="solid"/>
                    </a:lnT>
                    <a:lnB w="6350" cap="flat" cmpd="sng" algn="ctr">
                      <a:solidFill>
                        <a:schemeClr val="tx1"/>
                      </a:solidFill>
                      <a:prstDash val="solid"/>
                    </a:lnB>
                    <a:noFill/>
                  </a:tcPr>
                </a:tc>
                <a:extLst>
                  <a:ext uri="{0D108BD9-81ED-4DB2-BD59-A6C34878D82A}">
                    <a16:rowId xmlns:a16="http://schemas.microsoft.com/office/drawing/2014/main" val="1531205796"/>
                  </a:ext>
                </a:extLst>
              </a:tr>
              <a:tr h="572477">
                <a:tc>
                  <a:txBody>
                    <a:bodyPr/>
                    <a:lstStyle/>
                    <a:p>
                      <a:pPr>
                        <a:buNone/>
                      </a:pPr>
                      <a:r>
                        <a:rPr lang="es-ES" sz="1500" b="1" cap="none" spc="0" noProof="0" dirty="0">
                          <a:solidFill>
                            <a:schemeClr val="tx1"/>
                          </a:solidFill>
                        </a:rPr>
                        <a:t>IV</a:t>
                      </a:r>
                    </a:p>
                  </a:txBody>
                  <a:tcPr marL="154260" marR="154260" marT="154260" marB="154260" anchor="ctr">
                    <a:lnL w="12700" cmpd="sng">
                      <a:noFill/>
                      <a:prstDash val="solid"/>
                    </a:lnL>
                    <a:lnR w="12700" cmpd="sng">
                      <a:noFill/>
                      <a:prstDash val="solid"/>
                    </a:lnR>
                    <a:lnT w="6350" cap="flat" cmpd="sng" algn="ctr">
                      <a:solidFill>
                        <a:schemeClr val="tx1"/>
                      </a:solidFill>
                      <a:prstDash val="solid"/>
                    </a:lnT>
                    <a:lnB w="6350" cap="flat" cmpd="sng" algn="ctr">
                      <a:solidFill>
                        <a:schemeClr val="tx1"/>
                      </a:solidFill>
                      <a:prstDash val="solid"/>
                    </a:lnB>
                    <a:noFill/>
                  </a:tcPr>
                </a:tc>
                <a:tc>
                  <a:txBody>
                    <a:bodyPr/>
                    <a:lstStyle/>
                    <a:p>
                      <a:pPr>
                        <a:buNone/>
                      </a:pPr>
                      <a:r>
                        <a:rPr lang="es-ES" sz="1500" cap="none" spc="0" noProof="0" dirty="0">
                          <a:solidFill>
                            <a:schemeClr val="tx1"/>
                          </a:solidFill>
                        </a:rPr>
                        <a:t>4</a:t>
                      </a:r>
                    </a:p>
                  </a:txBody>
                  <a:tcPr marL="154260" marR="154260" marT="154260" marB="154260" anchor="ctr">
                    <a:lnL w="12700" cmpd="sng">
                      <a:noFill/>
                      <a:prstDash val="solid"/>
                    </a:lnL>
                    <a:lnR w="12700" cmpd="sng">
                      <a:noFill/>
                      <a:prstDash val="solid"/>
                    </a:lnR>
                    <a:lnT w="6350" cap="flat" cmpd="sng" algn="ctr">
                      <a:solidFill>
                        <a:schemeClr val="tx1"/>
                      </a:solidFill>
                      <a:prstDash val="solid"/>
                    </a:lnT>
                    <a:lnB w="6350" cap="flat" cmpd="sng" algn="ctr">
                      <a:solidFill>
                        <a:schemeClr val="tx1"/>
                      </a:solidFill>
                      <a:prstDash val="solid"/>
                    </a:lnB>
                    <a:noFill/>
                  </a:tcPr>
                </a:tc>
                <a:tc>
                  <a:txBody>
                    <a:bodyPr/>
                    <a:lstStyle/>
                    <a:p>
                      <a:pPr>
                        <a:buNone/>
                      </a:pPr>
                      <a:r>
                        <a:rPr lang="es-ES" sz="1500" cap="none" spc="0" noProof="0" dirty="0">
                          <a:solidFill>
                            <a:schemeClr val="tx1"/>
                          </a:solidFill>
                        </a:rPr>
                        <a:t>¢1.850.000</a:t>
                      </a:r>
                    </a:p>
                  </a:txBody>
                  <a:tcPr marL="154260" marR="154260" marT="154260" marB="154260" anchor="ctr">
                    <a:lnL w="12700" cmpd="sng">
                      <a:noFill/>
                      <a:prstDash val="solid"/>
                    </a:lnL>
                    <a:lnR w="12700" cmpd="sng">
                      <a:noFill/>
                      <a:prstDash val="solid"/>
                    </a:lnR>
                    <a:lnT w="6350" cap="flat" cmpd="sng" algn="ctr">
                      <a:solidFill>
                        <a:schemeClr val="tx1"/>
                      </a:solidFill>
                      <a:prstDash val="solid"/>
                    </a:lnT>
                    <a:lnB w="6350" cap="flat" cmpd="sng" algn="ctr">
                      <a:solidFill>
                        <a:schemeClr val="tx1"/>
                      </a:solidFill>
                      <a:prstDash val="solid"/>
                    </a:lnB>
                    <a:noFill/>
                  </a:tcPr>
                </a:tc>
                <a:tc>
                  <a:txBody>
                    <a:bodyPr/>
                    <a:lstStyle/>
                    <a:p>
                      <a:pPr>
                        <a:buNone/>
                      </a:pPr>
                      <a:r>
                        <a:rPr lang="es-ES" sz="1500" cap="none" spc="0" noProof="0" dirty="0">
                          <a:solidFill>
                            <a:schemeClr val="tx1"/>
                          </a:solidFill>
                        </a:rPr>
                        <a:t>¢27.972</a:t>
                      </a:r>
                    </a:p>
                  </a:txBody>
                  <a:tcPr marL="154260" marR="154260" marT="154260" marB="154260" anchor="ctr">
                    <a:lnL w="12700" cmpd="sng">
                      <a:noFill/>
                      <a:prstDash val="solid"/>
                    </a:lnL>
                    <a:lnR w="12700" cmpd="sng">
                      <a:noFill/>
                      <a:prstDash val="solid"/>
                    </a:lnR>
                    <a:lnT w="6350" cap="flat" cmpd="sng" algn="ctr">
                      <a:solidFill>
                        <a:schemeClr val="tx1"/>
                      </a:solidFill>
                      <a:prstDash val="solid"/>
                    </a:lnT>
                    <a:lnB w="6350" cap="flat" cmpd="sng" algn="ctr">
                      <a:solidFill>
                        <a:schemeClr val="tx1"/>
                      </a:solidFill>
                      <a:prstDash val="solid"/>
                    </a:lnB>
                    <a:noFill/>
                  </a:tcPr>
                </a:tc>
                <a:extLst>
                  <a:ext uri="{0D108BD9-81ED-4DB2-BD59-A6C34878D82A}">
                    <a16:rowId xmlns:a16="http://schemas.microsoft.com/office/drawing/2014/main" val="1995649731"/>
                  </a:ext>
                </a:extLst>
              </a:tr>
              <a:tr h="572477">
                <a:tc>
                  <a:txBody>
                    <a:bodyPr/>
                    <a:lstStyle/>
                    <a:p>
                      <a:pPr>
                        <a:buNone/>
                      </a:pPr>
                      <a:r>
                        <a:rPr lang="es-ES" sz="1500" b="1" cap="none" spc="0" noProof="0" dirty="0">
                          <a:solidFill>
                            <a:schemeClr val="tx1"/>
                          </a:solidFill>
                        </a:rPr>
                        <a:t>V</a:t>
                      </a:r>
                    </a:p>
                  </a:txBody>
                  <a:tcPr marL="154260" marR="154260" marT="154260" marB="154260" anchor="ctr">
                    <a:lnL w="12700" cmpd="sng">
                      <a:noFill/>
                      <a:prstDash val="solid"/>
                    </a:lnL>
                    <a:lnR w="12700" cmpd="sng">
                      <a:noFill/>
                      <a:prstDash val="solid"/>
                    </a:lnR>
                    <a:lnT w="6350" cap="flat" cmpd="sng" algn="ctr">
                      <a:solidFill>
                        <a:schemeClr val="tx1"/>
                      </a:solidFill>
                      <a:prstDash val="solid"/>
                    </a:lnT>
                    <a:lnB w="19050" cap="flat" cmpd="sng" algn="ctr">
                      <a:solidFill>
                        <a:schemeClr val="accent1"/>
                      </a:solidFill>
                      <a:prstDash val="solid"/>
                    </a:lnB>
                    <a:noFill/>
                  </a:tcPr>
                </a:tc>
                <a:tc>
                  <a:txBody>
                    <a:bodyPr/>
                    <a:lstStyle/>
                    <a:p>
                      <a:pPr>
                        <a:buNone/>
                      </a:pPr>
                      <a:r>
                        <a:rPr lang="es-ES" sz="1500" b="0" cap="none" spc="0" noProof="0" dirty="0">
                          <a:solidFill>
                            <a:schemeClr val="tx1"/>
                          </a:solidFill>
                        </a:rPr>
                        <a:t>3</a:t>
                      </a:r>
                    </a:p>
                  </a:txBody>
                  <a:tcPr marL="154260" marR="154260" marT="154260" marB="154260" anchor="ctr">
                    <a:lnL w="12700" cmpd="sng">
                      <a:noFill/>
                      <a:prstDash val="solid"/>
                    </a:lnL>
                    <a:lnR w="12700" cmpd="sng">
                      <a:noFill/>
                      <a:prstDash val="solid"/>
                    </a:lnR>
                    <a:lnT w="6350" cap="flat" cmpd="sng" algn="ctr">
                      <a:solidFill>
                        <a:schemeClr val="tx1"/>
                      </a:solidFill>
                      <a:prstDash val="solid"/>
                    </a:lnT>
                    <a:lnB w="19050" cap="flat" cmpd="sng" algn="ctr">
                      <a:solidFill>
                        <a:schemeClr val="accent1"/>
                      </a:solidFill>
                      <a:prstDash val="solid"/>
                    </a:lnB>
                    <a:noFill/>
                  </a:tcPr>
                </a:tc>
                <a:tc>
                  <a:txBody>
                    <a:bodyPr/>
                    <a:lstStyle/>
                    <a:p>
                      <a:pPr>
                        <a:buNone/>
                      </a:pPr>
                      <a:r>
                        <a:rPr lang="es-ES" sz="1500" b="0" cap="none" spc="0" noProof="0" dirty="0">
                          <a:solidFill>
                            <a:schemeClr val="tx1"/>
                          </a:solidFill>
                        </a:rPr>
                        <a:t>¢1.400.000</a:t>
                      </a:r>
                    </a:p>
                  </a:txBody>
                  <a:tcPr marL="154260" marR="154260" marT="154260" marB="154260" anchor="ctr">
                    <a:lnL w="12700" cmpd="sng">
                      <a:noFill/>
                      <a:prstDash val="solid"/>
                    </a:lnL>
                    <a:lnR w="12700" cmpd="sng">
                      <a:noFill/>
                      <a:prstDash val="solid"/>
                    </a:lnR>
                    <a:lnT w="6350" cap="flat" cmpd="sng" algn="ctr">
                      <a:solidFill>
                        <a:schemeClr val="tx1"/>
                      </a:solidFill>
                      <a:prstDash val="solid"/>
                    </a:lnT>
                    <a:lnB w="19050" cap="flat" cmpd="sng" algn="ctr">
                      <a:solidFill>
                        <a:schemeClr val="accent1"/>
                      </a:solidFill>
                      <a:prstDash val="solid"/>
                    </a:lnB>
                    <a:noFill/>
                  </a:tcPr>
                </a:tc>
                <a:tc>
                  <a:txBody>
                    <a:bodyPr/>
                    <a:lstStyle/>
                    <a:p>
                      <a:pPr>
                        <a:buNone/>
                      </a:pPr>
                      <a:r>
                        <a:rPr lang="es-ES" sz="1500" b="0" cap="none" spc="0" noProof="0" dirty="0">
                          <a:solidFill>
                            <a:schemeClr val="tx1"/>
                          </a:solidFill>
                        </a:rPr>
                        <a:t>¢22.050</a:t>
                      </a:r>
                    </a:p>
                  </a:txBody>
                  <a:tcPr marL="154260" marR="154260" marT="154260" marB="154260" anchor="ctr">
                    <a:lnL w="12700" cmpd="sng">
                      <a:noFill/>
                      <a:prstDash val="solid"/>
                    </a:lnL>
                    <a:lnR w="12700" cmpd="sng">
                      <a:noFill/>
                      <a:prstDash val="solid"/>
                    </a:lnR>
                    <a:lnT w="6350" cap="flat" cmpd="sng" algn="ctr">
                      <a:solidFill>
                        <a:schemeClr val="tx1"/>
                      </a:solidFill>
                      <a:prstDash val="solid"/>
                    </a:lnT>
                    <a:lnB w="19050" cap="flat" cmpd="sng" algn="ctr">
                      <a:solidFill>
                        <a:schemeClr val="accent1"/>
                      </a:solidFill>
                      <a:prstDash val="solid"/>
                    </a:lnB>
                    <a:noFill/>
                  </a:tcPr>
                </a:tc>
                <a:extLst>
                  <a:ext uri="{0D108BD9-81ED-4DB2-BD59-A6C34878D82A}">
                    <a16:rowId xmlns:a16="http://schemas.microsoft.com/office/drawing/2014/main" val="2280224668"/>
                  </a:ext>
                </a:extLst>
              </a:tr>
            </a:tbl>
          </a:graphicData>
        </a:graphic>
      </p:graphicFrame>
    </p:spTree>
    <p:extLst>
      <p:ext uri="{BB962C8B-B14F-4D97-AF65-F5344CB8AC3E}">
        <p14:creationId xmlns:p14="http://schemas.microsoft.com/office/powerpoint/2010/main" val="1161812315"/>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ACC51E-93B5-ED90-20EB-157D031EC7E7}"/>
              </a:ext>
            </a:extLst>
          </p:cNvPr>
          <p:cNvSpPr>
            <a:spLocks noGrp="1"/>
          </p:cNvSpPr>
          <p:nvPr>
            <p:ph type="title"/>
          </p:nvPr>
        </p:nvSpPr>
        <p:spPr>
          <a:xfrm>
            <a:off x="163751" y="302616"/>
            <a:ext cx="5638799" cy="1380814"/>
          </a:xfrm>
        </p:spPr>
        <p:txBody>
          <a:bodyPr anchor="t">
            <a:normAutofit/>
          </a:bodyPr>
          <a:lstStyle/>
          <a:p>
            <a:r>
              <a:rPr lang="es-ES" sz="3200" noProof="0" dirty="0"/>
              <a:t>Formas de pago habilitadas</a:t>
            </a:r>
          </a:p>
        </p:txBody>
      </p:sp>
      <p:sp>
        <p:nvSpPr>
          <p:cNvPr id="4" name="Content Placeholder 3">
            <a:extLst>
              <a:ext uri="{FF2B5EF4-FFF2-40B4-BE49-F238E27FC236}">
                <a16:creationId xmlns:a16="http://schemas.microsoft.com/office/drawing/2014/main" id="{79EC854D-CBD5-9BF6-AD95-94161CE4017C}"/>
              </a:ext>
            </a:extLst>
          </p:cNvPr>
          <p:cNvSpPr>
            <a:spLocks noGrp="1"/>
          </p:cNvSpPr>
          <p:nvPr>
            <p:ph idx="1"/>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802550" y="609600"/>
            <a:ext cx="5430884" cy="5204983"/>
          </a:xfrm>
        </p:spPr>
        <p:txBody>
          <a:bodyPr>
            <a:normAutofit/>
          </a:bodyPr>
          <a:lstStyle/>
          <a:p>
            <a:pPr marL="0" indent="0" algn="just">
              <a:spcBef>
                <a:spcPts val="2500"/>
              </a:spcBef>
              <a:buFont typeface="Arial" panose="020B0604020202020204" pitchFamily="34" charset="0"/>
              <a:buNone/>
            </a:pPr>
            <a:r>
              <a:rPr lang="es-ES" sz="1600" b="1" noProof="0" dirty="0"/>
              <a:t>Pago por TELEINS</a:t>
            </a:r>
          </a:p>
          <a:p>
            <a:pPr marL="0" lvl="1" indent="0" algn="just">
              <a:buFont typeface="Arial" panose="020B0604020202020204" pitchFamily="34" charset="0"/>
              <a:buNone/>
            </a:pPr>
            <a:r>
              <a:rPr lang="es-ES" sz="1600" noProof="0" dirty="0"/>
              <a:t>Permite autorizar el cargo llamando al 800-TELEINS con datos de póliza, cédula y nivel para rebajo de tarjeta.</a:t>
            </a:r>
          </a:p>
          <a:p>
            <a:pPr marL="0" indent="0" algn="just">
              <a:spcBef>
                <a:spcPts val="2500"/>
              </a:spcBef>
              <a:buFont typeface="Arial" panose="020B0604020202020204" pitchFamily="34" charset="0"/>
              <a:buNone/>
            </a:pPr>
            <a:r>
              <a:rPr lang="es-ES" sz="1600" b="1" noProof="0" dirty="0"/>
              <a:t>Pago en ventanilla</a:t>
            </a:r>
          </a:p>
          <a:p>
            <a:pPr marL="0" lvl="1" indent="0" algn="just">
              <a:buFont typeface="Arial" panose="020B0604020202020204" pitchFamily="34" charset="0"/>
              <a:buNone/>
            </a:pPr>
            <a:r>
              <a:rPr lang="es-ES" sz="1600" noProof="0" dirty="0"/>
              <a:t>Realizar el pago directamente en cualquier sucursal del INS proporcionando los datos necesarios para la transacción.</a:t>
            </a:r>
          </a:p>
          <a:p>
            <a:pPr marL="0" indent="0" algn="just">
              <a:spcBef>
                <a:spcPts val="2500"/>
              </a:spcBef>
              <a:buFont typeface="Arial" panose="020B0604020202020204" pitchFamily="34" charset="0"/>
              <a:buNone/>
            </a:pPr>
            <a:r>
              <a:rPr lang="es-ES" sz="1600" b="1" noProof="0" dirty="0"/>
              <a:t>Campaña telefónica institucional</a:t>
            </a:r>
          </a:p>
          <a:p>
            <a:pPr marL="0" lvl="1" indent="0" algn="just">
              <a:buFont typeface="Arial" panose="020B0604020202020204" pitchFamily="34" charset="0"/>
              <a:buNone/>
            </a:pPr>
            <a:r>
              <a:rPr lang="es-ES" sz="1600" noProof="0" dirty="0"/>
              <a:t>Personal autorizado </a:t>
            </a:r>
            <a:r>
              <a:rPr lang="es-ES" sz="1600" dirty="0"/>
              <a:t>del INS, podrá contactarles a los teléfonos de los despachos u oficinas judiciales, </a:t>
            </a:r>
            <a:r>
              <a:rPr lang="es-ES" sz="1600" noProof="0" dirty="0"/>
              <a:t> para gestionar el pago por rebajo de tarjeta, garantizando comodidad y seguridad.</a:t>
            </a:r>
          </a:p>
          <a:p>
            <a:pPr marL="0" indent="0" algn="just">
              <a:spcBef>
                <a:spcPts val="2500"/>
              </a:spcBef>
              <a:buFont typeface="Arial" panose="020B0604020202020204" pitchFamily="34" charset="0"/>
              <a:buNone/>
            </a:pPr>
            <a:r>
              <a:rPr lang="es-ES" sz="1600" b="1" noProof="0" dirty="0"/>
              <a:t>Importancia del comprobante</a:t>
            </a:r>
          </a:p>
          <a:p>
            <a:pPr marL="0" lvl="1" indent="0" algn="just">
              <a:buFont typeface="Arial" panose="020B0604020202020204" pitchFamily="34" charset="0"/>
              <a:buNone/>
            </a:pPr>
            <a:r>
              <a:rPr lang="es-ES" sz="1600" noProof="0" dirty="0"/>
              <a:t>Conservar el comprobante como respaldo y cumplir requisitos para validar la transacción exitosamente.</a:t>
            </a:r>
          </a:p>
        </p:txBody>
      </p:sp>
      <p:sp>
        <p:nvSpPr>
          <p:cNvPr id="7" name="Slide Number Placeholder 6">
            <a:extLst>
              <a:ext uri="{FF2B5EF4-FFF2-40B4-BE49-F238E27FC236}">
                <a16:creationId xmlns:a16="http://schemas.microsoft.com/office/drawing/2014/main" id="{E2DC6B07-684B-D08D-0CAA-48D2C4C968C5}"/>
              </a:ext>
            </a:extLst>
          </p:cNvPr>
          <p:cNvSpPr>
            <a:spLocks noGrp="1"/>
          </p:cNvSpPr>
          <p:nvPr>
            <p:ph type="sldNum" sz="quarter" idx="12"/>
          </p:nvPr>
        </p:nvSpPr>
        <p:spPr>
          <a:xfrm>
            <a:off x="11233434" y="6029868"/>
            <a:ext cx="429372" cy="365125"/>
          </a:xfrm>
        </p:spPr>
        <p:txBody>
          <a:bodyPr anchor="ctr">
            <a:normAutofit/>
          </a:bodyPr>
          <a:lstStyle/>
          <a:p>
            <a:pPr rtl="0">
              <a:spcAft>
                <a:spcPts val="600"/>
              </a:spcAft>
            </a:pPr>
            <a:fld id="{27F8DDA4-3B80-4E8A-A8F5-521F73BF9127}" type="slidenum">
              <a:rPr lang="es-ES" noProof="0" smtClean="0"/>
              <a:pPr rtl="0">
                <a:spcAft>
                  <a:spcPts val="600"/>
                </a:spcAft>
              </a:pPr>
              <a:t>6</a:t>
            </a:fld>
            <a:endParaRPr lang="es-ES" noProof="0" dirty="0"/>
          </a:p>
        </p:txBody>
      </p:sp>
      <p:pic>
        <p:nvPicPr>
          <p:cNvPr id="9" name="Imagen 8">
            <a:extLst>
              <a:ext uri="{FF2B5EF4-FFF2-40B4-BE49-F238E27FC236}">
                <a16:creationId xmlns:a16="http://schemas.microsoft.com/office/drawing/2014/main" id="{48C33654-12FF-1EAA-3BCA-868B9531E123}"/>
              </a:ext>
            </a:extLst>
          </p:cNvPr>
          <p:cNvPicPr>
            <a:picLocks noChangeAspect="1"/>
          </p:cNvPicPr>
          <p:nvPr/>
        </p:nvPicPr>
        <p:blipFill>
          <a:blip r:embed="rId3"/>
          <a:stretch>
            <a:fillRect/>
          </a:stretch>
        </p:blipFill>
        <p:spPr>
          <a:xfrm>
            <a:off x="228600" y="1066800"/>
            <a:ext cx="5225280" cy="3962400"/>
          </a:xfrm>
          <a:prstGeom prst="rect">
            <a:avLst/>
          </a:prstGeom>
        </p:spPr>
      </p:pic>
    </p:spTree>
    <p:extLst>
      <p:ext uri="{BB962C8B-B14F-4D97-AF65-F5344CB8AC3E}">
        <p14:creationId xmlns:p14="http://schemas.microsoft.com/office/powerpoint/2010/main" val="6251791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CE49BE-E85A-8878-1DD1-64154F3E29C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ADFE3E6-1111-D249-A3FE-90D2ED94B666}"/>
              </a:ext>
            </a:extLst>
          </p:cNvPr>
          <p:cNvSpPr>
            <a:spLocks noGrp="1"/>
          </p:cNvSpPr>
          <p:nvPr>
            <p:ph type="title"/>
          </p:nvPr>
        </p:nvSpPr>
        <p:spPr>
          <a:xfrm>
            <a:off x="163751" y="302616"/>
            <a:ext cx="5638799" cy="1380814"/>
          </a:xfrm>
        </p:spPr>
        <p:txBody>
          <a:bodyPr anchor="t">
            <a:normAutofit/>
          </a:bodyPr>
          <a:lstStyle/>
          <a:p>
            <a:r>
              <a:rPr lang="es-ES" sz="3200" noProof="0" dirty="0"/>
              <a:t>SI PAGA POR PRIMERA VEZ</a:t>
            </a:r>
          </a:p>
        </p:txBody>
      </p:sp>
      <p:sp>
        <p:nvSpPr>
          <p:cNvPr id="4" name="Content Placeholder 3">
            <a:extLst>
              <a:ext uri="{FF2B5EF4-FFF2-40B4-BE49-F238E27FC236}">
                <a16:creationId xmlns:a16="http://schemas.microsoft.com/office/drawing/2014/main" id="{18E1886F-AD43-F868-C56E-3778D83B105F}"/>
              </a:ext>
            </a:extLst>
          </p:cNvPr>
          <p:cNvSpPr>
            <a:spLocks noGrp="1"/>
          </p:cNvSpPr>
          <p:nvPr>
            <p:ph idx="1"/>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802548" y="324700"/>
            <a:ext cx="6121744" cy="6230684"/>
          </a:xfrm>
        </p:spPr>
        <p:txBody>
          <a:bodyPr>
            <a:normAutofit fontScale="62500" lnSpcReduction="20000"/>
          </a:bodyPr>
          <a:lstStyle/>
          <a:p>
            <a:pPr marL="0" indent="0">
              <a:buNone/>
            </a:pPr>
            <a:r>
              <a:rPr lang="es-CR" sz="2600" b="1" i="1" dirty="0"/>
              <a:t>Requisitos adicionales (según monto asegurado):</a:t>
            </a:r>
            <a:endParaRPr lang="es-CR" sz="2600" dirty="0"/>
          </a:p>
          <a:p>
            <a:pPr marL="0" indent="0">
              <a:buNone/>
            </a:pPr>
            <a:r>
              <a:rPr lang="es-CR" sz="2600" dirty="0"/>
              <a:t>1. </a:t>
            </a:r>
            <a:r>
              <a:rPr lang="es-CR" sz="2600" i="1" u="sng" dirty="0"/>
              <a:t>Para montos asegurados de ¢250.000,00 hasta ¢3.300.000,00:</a:t>
            </a:r>
            <a:endParaRPr lang="es-CR" sz="2600" dirty="0"/>
          </a:p>
          <a:p>
            <a:pPr marL="0" indent="0">
              <a:buNone/>
            </a:pPr>
            <a:r>
              <a:rPr lang="es-CR" sz="2600" dirty="0"/>
              <a:t>i. Solamente los requisitos básicos.</a:t>
            </a:r>
          </a:p>
          <a:p>
            <a:pPr marL="0" indent="0">
              <a:buNone/>
            </a:pPr>
            <a:r>
              <a:rPr lang="es-CR" sz="2600" dirty="0"/>
              <a:t>2. </a:t>
            </a:r>
            <a:r>
              <a:rPr lang="es-CR" sz="2600" i="1" u="sng" dirty="0"/>
              <a:t>Para montos asegurados de ¢3.300.001,00 hasta ¢7.156.500,00:</a:t>
            </a:r>
            <a:endParaRPr lang="es-CR" sz="2600" dirty="0"/>
          </a:p>
          <a:p>
            <a:pPr marL="0" indent="0">
              <a:buNone/>
            </a:pPr>
            <a:r>
              <a:rPr lang="es-CR" sz="2600" dirty="0" err="1"/>
              <a:t>ii</a:t>
            </a:r>
            <a:r>
              <a:rPr lang="es-CR" sz="2600" dirty="0"/>
              <a:t>. Los requisitos básicos.</a:t>
            </a:r>
          </a:p>
          <a:p>
            <a:pPr marL="0" indent="0">
              <a:buNone/>
            </a:pPr>
            <a:r>
              <a:rPr lang="es-CR" sz="2600" dirty="0" err="1"/>
              <a:t>iii</a:t>
            </a:r>
            <a:r>
              <a:rPr lang="es-CR" sz="2600" dirty="0"/>
              <a:t>. Firma de letra de cambio.</a:t>
            </a:r>
          </a:p>
          <a:p>
            <a:pPr marL="0" indent="0">
              <a:buNone/>
            </a:pPr>
            <a:r>
              <a:rPr lang="es-CR" sz="2600" dirty="0" err="1"/>
              <a:t>iv</a:t>
            </a:r>
            <a:r>
              <a:rPr lang="es-CR" sz="2600" dirty="0"/>
              <a:t>. Fiadores: Constancia de salario que cubra el 35% de la fianza o certificación de ingresos extendida por un Contador Público Autorizado. Firma de letra de cambio y fotocopia de cédula de identidad o Contra Garantía Real de un 30% del monto asegurado (hipotecario o efectivo) en lugar de fiadores.</a:t>
            </a:r>
          </a:p>
          <a:p>
            <a:pPr marL="0" indent="0">
              <a:buNone/>
            </a:pPr>
            <a:r>
              <a:rPr lang="es-CR" sz="2600" dirty="0"/>
              <a:t>3. </a:t>
            </a:r>
            <a:r>
              <a:rPr lang="es-CR" sz="2600" i="1" u="sng" dirty="0"/>
              <a:t>Para montos asegurados de ¢7.156.501,00 en adelante.</a:t>
            </a:r>
            <a:endParaRPr lang="es-CR" sz="2600" dirty="0"/>
          </a:p>
          <a:p>
            <a:pPr marL="0" indent="0">
              <a:buNone/>
            </a:pPr>
            <a:r>
              <a:rPr lang="es-CR" sz="2600" dirty="0"/>
              <a:t>i. Los requisitos básicos</a:t>
            </a:r>
          </a:p>
          <a:p>
            <a:pPr marL="0" indent="0">
              <a:buNone/>
            </a:pPr>
            <a:r>
              <a:rPr lang="es-CR" sz="2600" dirty="0" err="1"/>
              <a:t>ii</a:t>
            </a:r>
            <a:r>
              <a:rPr lang="es-CR" sz="2600" dirty="0"/>
              <a:t>. Firma de letra de cambio.</a:t>
            </a:r>
          </a:p>
          <a:p>
            <a:pPr marL="0" indent="0">
              <a:buNone/>
            </a:pPr>
            <a:r>
              <a:rPr lang="es-CR" sz="2600" dirty="0" err="1"/>
              <a:t>iii</a:t>
            </a:r>
            <a:r>
              <a:rPr lang="es-CR" sz="2600" dirty="0"/>
              <a:t>. Fiadores: Constancia de salario que cubra el 40% del monto asegurado o certificación de ingresos extendida por un Contador Público Autorizado. Firma de letra </a:t>
            </a:r>
            <a:r>
              <a:rPr lang="es-ES_tradnl" sz="2600" dirty="0"/>
              <a:t>de cambio y Fotocopia de cédula de identidad o Contra Garantía Real de un 35% del monto asegurado (efectivo o hipotecario) en lugar de fiadores.</a:t>
            </a:r>
            <a:endParaRPr lang="es-CR" sz="2600" dirty="0"/>
          </a:p>
          <a:p>
            <a:pPr marL="0" lvl="1" indent="0" algn="just">
              <a:buFont typeface="Arial" panose="020B0604020202020204" pitchFamily="34" charset="0"/>
              <a:buNone/>
            </a:pPr>
            <a:endParaRPr lang="es-ES" sz="1600" noProof="0" dirty="0"/>
          </a:p>
        </p:txBody>
      </p:sp>
      <p:sp>
        <p:nvSpPr>
          <p:cNvPr id="7" name="Slide Number Placeholder 6">
            <a:extLst>
              <a:ext uri="{FF2B5EF4-FFF2-40B4-BE49-F238E27FC236}">
                <a16:creationId xmlns:a16="http://schemas.microsoft.com/office/drawing/2014/main" id="{CDA69A7B-422B-2460-317F-8BB7D72ECE18}"/>
              </a:ext>
            </a:extLst>
          </p:cNvPr>
          <p:cNvSpPr>
            <a:spLocks noGrp="1"/>
          </p:cNvSpPr>
          <p:nvPr>
            <p:ph type="sldNum" sz="quarter" idx="12"/>
          </p:nvPr>
        </p:nvSpPr>
        <p:spPr>
          <a:xfrm>
            <a:off x="11233434" y="6029868"/>
            <a:ext cx="429372" cy="365125"/>
          </a:xfrm>
        </p:spPr>
        <p:txBody>
          <a:bodyPr anchor="ctr">
            <a:normAutofit/>
          </a:bodyPr>
          <a:lstStyle/>
          <a:p>
            <a:pPr rtl="0">
              <a:spcAft>
                <a:spcPts val="600"/>
              </a:spcAft>
            </a:pPr>
            <a:fld id="{27F8DDA4-3B80-4E8A-A8F5-521F73BF9127}" type="slidenum">
              <a:rPr lang="es-ES" noProof="0" smtClean="0"/>
              <a:pPr rtl="0">
                <a:spcAft>
                  <a:spcPts val="600"/>
                </a:spcAft>
              </a:pPr>
              <a:t>7</a:t>
            </a:fld>
            <a:endParaRPr lang="es-ES" noProof="0" dirty="0"/>
          </a:p>
        </p:txBody>
      </p:sp>
      <p:sp>
        <p:nvSpPr>
          <p:cNvPr id="3" name="Content Placeholder 3">
            <a:extLst>
              <a:ext uri="{FF2B5EF4-FFF2-40B4-BE49-F238E27FC236}">
                <a16:creationId xmlns:a16="http://schemas.microsoft.com/office/drawing/2014/main" id="{74771505-3019-D4DC-F02E-A4E5856D827A}"/>
              </a:ext>
            </a:extLst>
          </p:cNvPr>
          <p:cNvSpPr txBox="1">
            <a:spLocks/>
          </p:cNvSpPr>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67708" y="1146515"/>
            <a:ext cx="5430884" cy="5025685"/>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120000"/>
              </a:lnSpc>
              <a:spcBef>
                <a:spcPts val="1000"/>
              </a:spcBef>
              <a:buFont typeface="Arial" panose="020B0604020202020204" pitchFamily="34" charset="0"/>
              <a:buChar char="•"/>
              <a:defRPr sz="1400" kern="1200">
                <a:solidFill>
                  <a:schemeClr val="tx2"/>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400" kern="1200">
                <a:solidFill>
                  <a:schemeClr val="tx2"/>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400" kern="1200">
                <a:solidFill>
                  <a:schemeClr val="tx2"/>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200" kern="1200">
                <a:solidFill>
                  <a:schemeClr val="tx2"/>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s-CR" sz="1900" dirty="0"/>
              <a:t>Deberá completar los formularios de “Solicitud de la póliza” y “Conozca a su cliente”. En dado caso, estos se encuentran en la página web de Gestión Humana, o bien por medio del siguiente enlace </a:t>
            </a:r>
            <a:r>
              <a:rPr lang="es-CR" sz="1900" u="sng" dirty="0">
                <a:solidFill>
                  <a:srgbClr val="0563C1"/>
                </a:solidFill>
                <a:latin typeface="Arial Narrow" panose="020B0606020202030204" pitchFamily="34" charset="0"/>
                <a:ea typeface="Times New Roman" panose="02020603050405020304" pitchFamily="18" charset="0"/>
                <a:cs typeface="Arial" panose="020B0604020202020204" pitchFamily="34" charset="0"/>
                <a:hlinkClick r:id="rId3">
                  <a:extLst>
                    <a:ext uri="{A12FA001-AC4F-418D-AE19-62706E023703}">
                      <ahyp:hlinkClr xmlns:ahyp="http://schemas.microsoft.com/office/drawing/2018/hyperlinkcolor" val="tx"/>
                    </a:ext>
                  </a:extLst>
                </a:hlinkClick>
              </a:rPr>
              <a:t>https://gestionhumana.poder-judicial.go.cr/index.php/poliza</a:t>
            </a:r>
            <a:r>
              <a:rPr lang="es-CR" sz="1900" dirty="0">
                <a:latin typeface="Arial Narrow" panose="020B0606020202030204" pitchFamily="34" charset="0"/>
                <a:ea typeface="Times New Roman" panose="02020603050405020304" pitchFamily="18" charset="0"/>
                <a:cs typeface="Arial" panose="020B0604020202020204" pitchFamily="34" charset="0"/>
              </a:rPr>
              <a:t>, </a:t>
            </a:r>
            <a:r>
              <a:rPr lang="es-CR" sz="1900" dirty="0"/>
              <a:t>además de los siguientes requisitos:</a:t>
            </a:r>
          </a:p>
          <a:p>
            <a:pPr marL="0" indent="0">
              <a:buNone/>
            </a:pPr>
            <a:r>
              <a:rPr lang="es-CR" sz="1900" dirty="0"/>
              <a:t>Requisitos para Emisión-Variación.</a:t>
            </a:r>
          </a:p>
          <a:p>
            <a:pPr marL="0" indent="0">
              <a:buNone/>
            </a:pPr>
            <a:r>
              <a:rPr lang="es-CR" sz="1900" b="1" i="1" dirty="0"/>
              <a:t>Requisitos Básicos:</a:t>
            </a:r>
            <a:endParaRPr lang="es-CR" sz="1900" dirty="0"/>
          </a:p>
          <a:p>
            <a:pPr marL="0" indent="0">
              <a:buNone/>
            </a:pPr>
            <a:r>
              <a:rPr lang="es-CR" sz="1900" dirty="0"/>
              <a:t>1. Solicitud de aseguramiento (solo para emisiones).</a:t>
            </a:r>
          </a:p>
          <a:p>
            <a:pPr marL="0" indent="0">
              <a:buNone/>
            </a:pPr>
            <a:r>
              <a:rPr lang="es-CR" sz="1900" dirty="0"/>
              <a:t>2. Fotocopia de documento de identidad </a:t>
            </a:r>
            <a:r>
              <a:rPr lang="es-CR" sz="1900" dirty="0" err="1"/>
              <a:t>Dimex</a:t>
            </a:r>
            <a:r>
              <a:rPr lang="es-CR" sz="1900" dirty="0"/>
              <a:t>, únicamente en el caso de extranjeros no residentes.</a:t>
            </a:r>
          </a:p>
          <a:p>
            <a:pPr marL="0" indent="0">
              <a:buNone/>
            </a:pPr>
            <a:r>
              <a:rPr lang="es-CR" sz="1900" dirty="0"/>
              <a:t>3. Para montos asegurados inferiores a ¢3.300.000,00. Se solicita una nota o correo electrónico, mediante la cual el patrono o quien le contrate sus servicios indique que se requiere la emisión, renovación o variación del seguro, esto aplica para los sectores público y privado.</a:t>
            </a:r>
          </a:p>
          <a:p>
            <a:pPr marL="0" indent="0">
              <a:buNone/>
            </a:pPr>
            <a:r>
              <a:rPr lang="es-CR" sz="1900" dirty="0"/>
              <a:t>4. Constancia de salario del solicitante o certificación de ingresos extendida por un Contador Público Autorizado para montos superiores a ¢3.300.001,00.</a:t>
            </a:r>
          </a:p>
          <a:p>
            <a:pPr marL="0" indent="0" algn="just">
              <a:buNone/>
            </a:pPr>
            <a:endParaRPr lang="es-CR" sz="1600" dirty="0"/>
          </a:p>
        </p:txBody>
      </p:sp>
    </p:spTree>
    <p:extLst>
      <p:ext uri="{BB962C8B-B14F-4D97-AF65-F5344CB8AC3E}">
        <p14:creationId xmlns:p14="http://schemas.microsoft.com/office/powerpoint/2010/main" val="318922360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50"/>
                                  </p:stCondLst>
                                  <p:iterate>
                                    <p:tmPct val="10000"/>
                                  </p:iterate>
                                  <p:childTnLst>
                                    <p:set>
                                      <p:cBhvr>
                                        <p:cTn id="11" dur="1" fill="hold">
                                          <p:stCondLst>
                                            <p:cond delay="0"/>
                                          </p:stCondLst>
                                        </p:cTn>
                                        <p:tgtEl>
                                          <p:spTgt spid="3"/>
                                        </p:tgtEl>
                                        <p:attrNameLst>
                                          <p:attrName>style.visibility</p:attrName>
                                        </p:attrNameLst>
                                      </p:cBhvr>
                                      <p:to>
                                        <p:strVal val="visible"/>
                                      </p:to>
                                    </p:set>
                                    <p:animEffect transition="in" filter="fade">
                                      <p:cBhvr>
                                        <p:cTn id="12" dur="250"/>
                                        <p:tgtEl>
                                          <p:spTgt spid="3"/>
                                        </p:tgtEl>
                                      </p:cBhvr>
                                    </p:animEffect>
                                    <p:anim calcmode="lin" valueType="num">
                                      <p:cBhvr>
                                        <p:cTn id="13" dur="250" fill="hold"/>
                                        <p:tgtEl>
                                          <p:spTgt spid="3"/>
                                        </p:tgtEl>
                                        <p:attrNameLst>
                                          <p:attrName>ppt_x</p:attrName>
                                        </p:attrNameLst>
                                      </p:cBhvr>
                                      <p:tavLst>
                                        <p:tav tm="0">
                                          <p:val>
                                            <p:strVal val="#ppt_x"/>
                                          </p:val>
                                        </p:tav>
                                        <p:tav tm="100000">
                                          <p:val>
                                            <p:strVal val="#ppt_x"/>
                                          </p:val>
                                        </p:tav>
                                      </p:tavLst>
                                    </p:anim>
                                    <p:anim calcmode="lin" valueType="num">
                                      <p:cBhvr>
                                        <p:cTn id="14" dur="25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2022C-41D5-970B-C219-90310B5FBF14}"/>
              </a:ext>
            </a:extLst>
          </p:cNvPr>
          <p:cNvSpPr>
            <a:spLocks noGrp="1"/>
          </p:cNvSpPr>
          <p:nvPr>
            <p:ph type="title"/>
          </p:nvPr>
        </p:nvSpPr>
        <p:spPr>
          <a:xfrm>
            <a:off x="228600" y="4831616"/>
            <a:ext cx="7772400" cy="1111984"/>
          </a:xfrm>
        </p:spPr>
        <p:txBody>
          <a:bodyPr anchor="t">
            <a:normAutofit/>
          </a:bodyPr>
          <a:lstStyle/>
          <a:p>
            <a:r>
              <a:rPr lang="es-ES" sz="3200" noProof="0" dirty="0"/>
              <a:t>Aspectos importantes para considerar</a:t>
            </a:r>
          </a:p>
        </p:txBody>
      </p:sp>
      <p:sp>
        <p:nvSpPr>
          <p:cNvPr id="4" name="Content Placeholder 3">
            <a:extLst>
              <a:ext uri="{FF2B5EF4-FFF2-40B4-BE49-F238E27FC236}">
                <a16:creationId xmlns:a16="http://schemas.microsoft.com/office/drawing/2014/main" id="{C696C90D-DE47-F598-C661-84A6C3EAABB7}"/>
              </a:ext>
            </a:extLst>
          </p:cNvPr>
          <p:cNvSpPr>
            <a:spLocks noGrp="1"/>
          </p:cNvSpPr>
          <p:nvPr>
            <p:ph idx="1"/>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334000" y="167693"/>
            <a:ext cx="6328806" cy="5204983"/>
          </a:xfrm>
        </p:spPr>
        <p:txBody>
          <a:bodyPr>
            <a:normAutofit/>
          </a:bodyPr>
          <a:lstStyle/>
          <a:p>
            <a:pPr marL="0" indent="0">
              <a:spcBef>
                <a:spcPts val="2500"/>
              </a:spcBef>
              <a:buFont typeface="Arial" panose="020B0604020202020204" pitchFamily="34" charset="0"/>
              <a:buNone/>
            </a:pPr>
            <a:r>
              <a:rPr lang="es-ES" sz="1600" b="1" noProof="0" dirty="0"/>
              <a:t>Conservación del comprobante</a:t>
            </a:r>
          </a:p>
          <a:p>
            <a:pPr marL="0" lvl="1" indent="0">
              <a:buFont typeface="Arial" panose="020B0604020202020204" pitchFamily="34" charset="0"/>
              <a:buNone/>
            </a:pPr>
            <a:r>
              <a:rPr lang="es-ES" sz="1600" noProof="0" dirty="0"/>
              <a:t>Es obligatorio conservar el comprobante de pago como única evidencia válida para reclamos futuros.</a:t>
            </a:r>
          </a:p>
          <a:p>
            <a:pPr marL="0" indent="0">
              <a:spcBef>
                <a:spcPts val="2500"/>
              </a:spcBef>
              <a:buFont typeface="Arial" panose="020B0604020202020204" pitchFamily="34" charset="0"/>
              <a:buNone/>
            </a:pPr>
            <a:r>
              <a:rPr lang="es-ES" sz="1600" b="1" noProof="0" dirty="0"/>
              <a:t>Completar formularios esenciales</a:t>
            </a:r>
          </a:p>
          <a:p>
            <a:pPr marL="0" lvl="1" indent="0">
              <a:buFont typeface="Arial" panose="020B0604020202020204" pitchFamily="34" charset="0"/>
              <a:buNone/>
            </a:pPr>
            <a:r>
              <a:rPr lang="es-ES" sz="1600" noProof="0" dirty="0"/>
              <a:t>Los formularios 'Solicitud de la póliza' y 'Conozca a su cliente' se completan solo para nuevas  personas usuarias o cuando el INS lo solicita.</a:t>
            </a:r>
          </a:p>
          <a:p>
            <a:pPr marL="0" indent="0">
              <a:spcBef>
                <a:spcPts val="2500"/>
              </a:spcBef>
              <a:buFont typeface="Arial" panose="020B0604020202020204" pitchFamily="34" charset="0"/>
              <a:buNone/>
            </a:pPr>
            <a:r>
              <a:rPr lang="es-ES" sz="1600" b="1" noProof="0" dirty="0"/>
              <a:t>Pagos fuera de plazo</a:t>
            </a:r>
          </a:p>
          <a:p>
            <a:pPr marL="0" lvl="1" indent="0">
              <a:buNone/>
            </a:pPr>
            <a:r>
              <a:rPr lang="es-ES" sz="1600" noProof="0" dirty="0"/>
              <a:t>Pagos tardíos tienen una </a:t>
            </a:r>
            <a:r>
              <a:rPr lang="es-ES" sz="1600" dirty="0"/>
              <a:t>cobertura parcial y </a:t>
            </a:r>
            <a:r>
              <a:rPr lang="es-ES" sz="1600" noProof="0" dirty="0"/>
              <a:t>deben enviarse con datos personales al correo institucional</a:t>
            </a:r>
          </a:p>
          <a:p>
            <a:pPr marL="0" lvl="1" indent="0">
              <a:buNone/>
            </a:pPr>
            <a:r>
              <a:rPr lang="es-ES" sz="1600" b="1" noProof="0" dirty="0"/>
              <a:t>Responsabilidad personal</a:t>
            </a:r>
          </a:p>
          <a:p>
            <a:pPr marL="0" lvl="1" indent="0">
              <a:buFont typeface="Arial" panose="020B0604020202020204" pitchFamily="34" charset="0"/>
              <a:buNone/>
            </a:pPr>
            <a:r>
              <a:rPr lang="es-ES" sz="1600" noProof="0" dirty="0"/>
              <a:t>La responsabilidad del pago es directa y personal para evitar problemas administrativos.</a:t>
            </a:r>
          </a:p>
        </p:txBody>
      </p:sp>
      <p:sp>
        <p:nvSpPr>
          <p:cNvPr id="7" name="Slide Number Placeholder 6">
            <a:extLst>
              <a:ext uri="{FF2B5EF4-FFF2-40B4-BE49-F238E27FC236}">
                <a16:creationId xmlns:a16="http://schemas.microsoft.com/office/drawing/2014/main" id="{D1E280F8-0456-5432-057F-DE59A7394520}"/>
              </a:ext>
            </a:extLst>
          </p:cNvPr>
          <p:cNvSpPr>
            <a:spLocks noGrp="1"/>
          </p:cNvSpPr>
          <p:nvPr>
            <p:ph type="sldNum" sz="quarter" idx="12"/>
          </p:nvPr>
        </p:nvSpPr>
        <p:spPr>
          <a:xfrm>
            <a:off x="11233434" y="6029868"/>
            <a:ext cx="429372" cy="365125"/>
          </a:xfrm>
        </p:spPr>
        <p:txBody>
          <a:bodyPr anchor="ctr">
            <a:normAutofit/>
          </a:bodyPr>
          <a:lstStyle/>
          <a:p>
            <a:pPr rtl="0">
              <a:spcAft>
                <a:spcPts val="600"/>
              </a:spcAft>
            </a:pPr>
            <a:fld id="{27F8DDA4-3B80-4E8A-A8F5-521F73BF9127}" type="slidenum">
              <a:rPr lang="es-ES" noProof="0" smtClean="0"/>
              <a:pPr rtl="0">
                <a:spcAft>
                  <a:spcPts val="600"/>
                </a:spcAft>
              </a:pPr>
              <a:t>8</a:t>
            </a:fld>
            <a:endParaRPr lang="es-ES" noProof="0" dirty="0"/>
          </a:p>
        </p:txBody>
      </p:sp>
      <p:pic>
        <p:nvPicPr>
          <p:cNvPr id="11" name="Marcador de posición de imagen 10">
            <a:extLst>
              <a:ext uri="{FF2B5EF4-FFF2-40B4-BE49-F238E27FC236}">
                <a16:creationId xmlns:a16="http://schemas.microsoft.com/office/drawing/2014/main" id="{81B0AD1A-2AD5-D6B1-C1F8-DA9AA5DC290A}"/>
              </a:ext>
            </a:extLst>
          </p:cNvPr>
          <p:cNvPicPr>
            <a:picLocks noGrp="1" noChangeAspect="1"/>
          </p:cNvPicPr>
          <p:nvPr>
            <p:ph type="pic" sz="quarter" idx="13"/>
          </p:nvPr>
        </p:nvPicPr>
        <p:blipFill>
          <a:blip r:embed="rId3"/>
          <a:srcRect l="2626" r="2626"/>
          <a:stretch/>
        </p:blipFill>
        <p:spPr/>
      </p:pic>
    </p:spTree>
    <p:extLst>
      <p:ext uri="{BB962C8B-B14F-4D97-AF65-F5344CB8AC3E}">
        <p14:creationId xmlns:p14="http://schemas.microsoft.com/office/powerpoint/2010/main" val="32998644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EEEA8-96E4-2070-C330-526BDA410746}"/>
              </a:ext>
            </a:extLst>
          </p:cNvPr>
          <p:cNvSpPr>
            <a:spLocks noGrp="1"/>
          </p:cNvSpPr>
          <p:nvPr>
            <p:ph type="title"/>
          </p:nvPr>
        </p:nvSpPr>
        <p:spPr>
          <a:xfrm>
            <a:off x="5486400" y="27296"/>
            <a:ext cx="5283074" cy="1796124"/>
          </a:xfrm>
        </p:spPr>
        <p:txBody>
          <a:bodyPr anchor="b">
            <a:normAutofit/>
          </a:bodyPr>
          <a:lstStyle/>
          <a:p>
            <a:r>
              <a:rPr lang="es-ES" sz="3200" noProof="0" dirty="0"/>
              <a:t>Información de contacto</a:t>
            </a:r>
          </a:p>
        </p:txBody>
      </p:sp>
      <p:sp>
        <p:nvSpPr>
          <p:cNvPr id="4" name="Content Placeholder 3">
            <a:extLst>
              <a:ext uri="{FF2B5EF4-FFF2-40B4-BE49-F238E27FC236}">
                <a16:creationId xmlns:a16="http://schemas.microsoft.com/office/drawing/2014/main" id="{B74D9B37-0C66-EE34-BE19-85234C767186}"/>
              </a:ext>
            </a:extLst>
          </p:cNvPr>
          <p:cNvSpPr>
            <a:spLocks noGrp="1"/>
          </p:cNvSpPr>
          <p:nvPr>
            <p:ph idx="1"/>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486400" y="1796124"/>
            <a:ext cx="4859992" cy="3732876"/>
          </a:xfrm>
        </p:spPr>
        <p:txBody>
          <a:bodyPr>
            <a:normAutofit/>
          </a:bodyPr>
          <a:lstStyle/>
          <a:p>
            <a:pPr marL="0" indent="0">
              <a:spcBef>
                <a:spcPts val="2500"/>
              </a:spcBef>
              <a:buFont typeface="Arial" panose="020B0604020202020204" pitchFamily="34" charset="0"/>
              <a:buNone/>
            </a:pPr>
            <a:r>
              <a:rPr lang="es-ES" b="1" noProof="0" dirty="0"/>
              <a:t>Canal de Contacto Oficial</a:t>
            </a:r>
          </a:p>
          <a:p>
            <a:pPr marL="0" lvl="1" indent="0" algn="just">
              <a:buNone/>
            </a:pPr>
            <a:r>
              <a:rPr lang="es-ES" noProof="0" dirty="0">
                <a:solidFill>
                  <a:schemeClr val="tx1"/>
                </a:solidFill>
              </a:rPr>
              <a:t>Utilice el correo electrónico oficial :  </a:t>
            </a:r>
            <a:r>
              <a:rPr lang="es-ES" sz="1600" b="1" u="sng" noProof="0" dirty="0">
                <a:solidFill>
                  <a:schemeClr val="tx1"/>
                </a:solidFill>
                <a:hlinkClick r:id="rId3">
                  <a:extLst>
                    <a:ext uri="{A12FA001-AC4F-418D-AE19-62706E023703}">
                      <ahyp:hlinkClr xmlns:ahyp="http://schemas.microsoft.com/office/drawing/2018/hyperlinkcolor" val="tx"/>
                    </a:ext>
                  </a:extLst>
                </a:hlinkClick>
              </a:rPr>
              <a:t>póliza-fidelidad@poder-judicial.go.cr</a:t>
            </a:r>
            <a:r>
              <a:rPr lang="es-ES" b="1" noProof="0" dirty="0">
                <a:solidFill>
                  <a:schemeClr val="tx1"/>
                </a:solidFill>
              </a:rPr>
              <a:t>,</a:t>
            </a:r>
            <a:r>
              <a:rPr lang="es-ES" noProof="0" dirty="0">
                <a:solidFill>
                  <a:schemeClr val="tx1"/>
                </a:solidFill>
              </a:rPr>
              <a:t> para consultas sobre pagos, trámites y verificación de información.</a:t>
            </a:r>
          </a:p>
          <a:p>
            <a:pPr marL="0" indent="0" algn="just">
              <a:spcBef>
                <a:spcPts val="2500"/>
              </a:spcBef>
              <a:buFont typeface="Arial" panose="020B0604020202020204" pitchFamily="34" charset="0"/>
              <a:buNone/>
            </a:pPr>
            <a:r>
              <a:rPr lang="es-ES" b="1" noProof="0" dirty="0"/>
              <a:t>Información Relevante para Consulta</a:t>
            </a:r>
          </a:p>
          <a:p>
            <a:pPr marL="0" lvl="1" indent="0">
              <a:buFont typeface="Arial" panose="020B0604020202020204" pitchFamily="34" charset="0"/>
              <a:buNone/>
            </a:pPr>
            <a:r>
              <a:rPr lang="es-ES" noProof="0" dirty="0"/>
              <a:t>Incluya nombre, cédula, clase de puesto y nivel para agilizar la atención y evitar errores.</a:t>
            </a:r>
          </a:p>
          <a:p>
            <a:pPr marL="0" indent="0">
              <a:spcBef>
                <a:spcPts val="2500"/>
              </a:spcBef>
              <a:buFont typeface="Arial" panose="020B0604020202020204" pitchFamily="34" charset="0"/>
              <a:buNone/>
            </a:pPr>
            <a:r>
              <a:rPr lang="es-ES" b="1" noProof="0" dirty="0"/>
              <a:t>Importancia de la Comunicación Directa</a:t>
            </a:r>
          </a:p>
          <a:p>
            <a:pPr marL="0" lvl="1" indent="0" algn="just">
              <a:buFont typeface="Arial" panose="020B0604020202020204" pitchFamily="34" charset="0"/>
              <a:buNone/>
            </a:pPr>
            <a:r>
              <a:rPr lang="es-ES" noProof="0" dirty="0"/>
              <a:t>Mantener contacto directo con la unidad encargada garantiza respuestas oportunas y gestión eficiente.</a:t>
            </a:r>
          </a:p>
        </p:txBody>
      </p:sp>
      <p:sp>
        <p:nvSpPr>
          <p:cNvPr id="7" name="Slide Number Placeholder 6">
            <a:extLst>
              <a:ext uri="{FF2B5EF4-FFF2-40B4-BE49-F238E27FC236}">
                <a16:creationId xmlns:a16="http://schemas.microsoft.com/office/drawing/2014/main" id="{64E98FA7-0C26-2A64-B8A0-87C032693F41}"/>
              </a:ext>
            </a:extLst>
          </p:cNvPr>
          <p:cNvSpPr>
            <a:spLocks noGrp="1"/>
          </p:cNvSpPr>
          <p:nvPr>
            <p:ph type="sldNum" sz="quarter" idx="12"/>
          </p:nvPr>
        </p:nvSpPr>
        <p:spPr>
          <a:xfrm>
            <a:off x="11233434" y="6029868"/>
            <a:ext cx="429372" cy="365125"/>
          </a:xfrm>
        </p:spPr>
        <p:txBody>
          <a:bodyPr anchor="ctr">
            <a:normAutofit/>
          </a:bodyPr>
          <a:lstStyle/>
          <a:p>
            <a:pPr rtl="0">
              <a:spcAft>
                <a:spcPts val="600"/>
              </a:spcAft>
            </a:pPr>
            <a:fld id="{27F8DDA4-3B80-4E8A-A8F5-521F73BF9127}" type="slidenum">
              <a:rPr lang="es-ES" noProof="0" smtClean="0"/>
              <a:pPr rtl="0">
                <a:spcAft>
                  <a:spcPts val="600"/>
                </a:spcAft>
              </a:pPr>
              <a:t>9</a:t>
            </a:fld>
            <a:endParaRPr lang="es-ES" noProof="0" dirty="0"/>
          </a:p>
        </p:txBody>
      </p:sp>
      <p:pic>
        <p:nvPicPr>
          <p:cNvPr id="11" name="Marcador de posición de imagen 10">
            <a:extLst>
              <a:ext uri="{FF2B5EF4-FFF2-40B4-BE49-F238E27FC236}">
                <a16:creationId xmlns:a16="http://schemas.microsoft.com/office/drawing/2014/main" id="{B21E5D23-E7FD-6BA2-1B9F-DEE91FEB9401}"/>
              </a:ext>
            </a:extLst>
          </p:cNvPr>
          <p:cNvPicPr>
            <a:picLocks noGrp="1" noChangeAspect="1"/>
          </p:cNvPicPr>
          <p:nvPr>
            <p:ph type="pic" sz="quarter" idx="13"/>
          </p:nvPr>
        </p:nvPicPr>
        <p:blipFill>
          <a:blip r:embed="rId4"/>
          <a:srcRect l="16754" r="16754"/>
          <a:stretch/>
        </p:blipFill>
        <p:spPr/>
      </p:pic>
    </p:spTree>
    <p:extLst>
      <p:ext uri="{BB962C8B-B14F-4D97-AF65-F5344CB8AC3E}">
        <p14:creationId xmlns:p14="http://schemas.microsoft.com/office/powerpoint/2010/main" val="23939819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Experiencia naranja">
  <a:themeElements>
    <a:clrScheme name="Orange Experience">
      <a:dk1>
        <a:srgbClr val="131313"/>
      </a:dk1>
      <a:lt1>
        <a:sysClr val="window" lastClr="FFFFFF"/>
      </a:lt1>
      <a:dk2>
        <a:srgbClr val="444742"/>
      </a:dk2>
      <a:lt2>
        <a:srgbClr val="EDECE9"/>
      </a:lt2>
      <a:accent1>
        <a:srgbClr val="ED6845"/>
      </a:accent1>
      <a:accent2>
        <a:srgbClr val="F48A56"/>
      </a:accent2>
      <a:accent3>
        <a:srgbClr val="9FA295"/>
      </a:accent3>
      <a:accent4>
        <a:srgbClr val="5B6E74"/>
      </a:accent4>
      <a:accent5>
        <a:srgbClr val="6E7868"/>
      </a:accent5>
      <a:accent6>
        <a:srgbClr val="A1AAAA"/>
      </a:accent6>
      <a:hlink>
        <a:srgbClr val="F05814"/>
      </a:hlink>
      <a:folHlink>
        <a:srgbClr val="E99401"/>
      </a:folHlink>
    </a:clrScheme>
    <a:fontScheme name="Custom 40">
      <a:majorFont>
        <a:latin typeface="Oswald SemiBold"/>
        <a:ea typeface=""/>
        <a:cs typeface=""/>
      </a:majorFont>
      <a:minorFont>
        <a:latin typeface="Univers Condensed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rangeExperience" id="{F3C6FDEA-AE41-472D-8E81-2DA7CC66D099}" vid="{5D82712B-855B-4627-96FB-F7C927B9DD9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70BD21B179B1749B10B6700D890B8C6" ma:contentTypeVersion="30" ma:contentTypeDescription="Create a new document." ma:contentTypeScope="" ma:versionID="a13b221ee5b949bd1d4a5301a6f516f4">
  <xsd:schema xmlns:xsd="http://www.w3.org/2001/XMLSchema" xmlns:xs="http://www.w3.org/2001/XMLSchema" xmlns:p="http://schemas.microsoft.com/office/2006/metadata/properties" xmlns:ns1="http://schemas.microsoft.com/sharepoint/v3" xmlns:ns2="9e626b82-2e62-4b56-b4f0-2eb243f478f4" xmlns:ns3="230e9df3-be65-4c73-a93b-d1236ebd677e" xmlns:ns4="543e3375-4853-4ccc-a3e2-1512ebb9cffd" targetNamespace="http://schemas.microsoft.com/office/2006/metadata/properties" ma:root="true" ma:fieldsID="233e7f4977957a9e20bc87caea750b4e" ns1:_="" ns2:_="" ns3:_="" ns4:_="">
    <xsd:import namespace="http://schemas.microsoft.com/sharepoint/v3"/>
    <xsd:import namespace="9e626b82-2e62-4b56-b4f0-2eb243f478f4"/>
    <xsd:import namespace="230e9df3-be65-4c73-a93b-d1236ebd677e"/>
    <xsd:import namespace="543e3375-4853-4ccc-a3e2-1512ebb9cffd"/>
    <xsd:element name="properties">
      <xsd:complexType>
        <xsd:sequence>
          <xsd:element name="documentManagement">
            <xsd:complexType>
              <xsd:all>
                <xsd:element ref="ns2:MediaServiceMetadata" minOccurs="0"/>
                <xsd:element ref="ns2:MediaServiceFastMetadata"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4:SharedWithUsers" minOccurs="0"/>
                <xsd:element ref="ns4:SharedWithDetails" minOccurs="0"/>
                <xsd:element ref="ns2:MediaServiceAutoKeyPoints" minOccurs="0"/>
                <xsd:element ref="ns2:MediaServiceKeyPoints" minOccurs="0"/>
                <xsd:element ref="ns2:MediaServiceSearchProperties" minOccurs="0"/>
                <xsd:element ref="ns1:_ip_UnifiedCompliancePolicyProperties" minOccurs="0"/>
                <xsd:element ref="ns1:_ip_UnifiedCompliancePolicyUIAction" minOccurs="0"/>
                <xsd:element ref="ns2:MediaServiceDocTags" minOccurs="0"/>
                <xsd:element ref="ns2:MediaServiceDateTaken" minOccurs="0"/>
                <xsd:element ref="ns2:MediaLengthInSeconds" minOccurs="0"/>
                <xsd:element ref="ns2:MediaServiceObjectDetectorVersions" minOccurs="0"/>
                <xsd:element ref="ns2:MediaServiceSystemTags" minOccurs="0"/>
                <xsd:element ref="ns2:Styletags_x0028_include1_x002d_3_x0029_" minOccurs="0"/>
                <xsd:element ref="ns2:Vertical" minOccurs="0"/>
                <xsd:element ref="ns2:Intent" minOccurs="0"/>
                <xsd:element ref="ns2:Thumbnail"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1" nillable="true" ma:displayName="Unified Compliance Policy Properties" ma:hidden="true" ma:internalName="_ip_UnifiedCompliancePolicyProperties">
      <xsd:simpleType>
        <xsd:restriction base="dms:Note"/>
      </xsd:simpleType>
    </xsd:element>
    <xsd:element name="_ip_UnifiedCompliancePolicyUIAction" ma:index="2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e626b82-2e62-4b56-b4f0-2eb243f478f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GenerationTime" ma:index="10" nillable="true" ma:displayName="MediaServiceGenerationTime" ma:hidden="true" ma:internalName="MediaServiceGenerationTime" ma:readOnly="true">
      <xsd:simpleType>
        <xsd:restriction base="dms:Text"/>
      </xsd:simpleType>
    </xsd:element>
    <xsd:element name="MediaServiceEventHashCode" ma:index="11" nillable="true" ma:displayName="MediaServiceEventHashCode" ma:hidden="true" ma:internalName="MediaServiceEventHashCode"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ServiceDocTags" ma:index="23" nillable="true" ma:displayName="MediaServiceDocTags" ma:hidden="true" ma:internalName="MediaServiceDocTags" ma:readOnly="true">
      <xsd:simpleType>
        <xsd:restriction base="dms:Note"/>
      </xsd:simpleType>
    </xsd:element>
    <xsd:element name="MediaServiceDateTaken" ma:index="24" nillable="true" ma:displayName="MediaServiceDateTaken" ma:hidden="true" ma:indexed="true" ma:internalName="MediaServiceDateTaken" ma:readOnly="true">
      <xsd:simpleType>
        <xsd:restriction base="dms:Text"/>
      </xsd:simpleType>
    </xsd:element>
    <xsd:element name="MediaLengthInSeconds" ma:index="25" nillable="true" ma:displayName="MediaLengthInSeconds" ma:hidden="true" ma:internalName="MediaLengthInSeconds" ma:readOnly="true">
      <xsd:simpleType>
        <xsd:restriction base="dms:Unknown"/>
      </xsd:simple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element name="MediaServiceSystemTags" ma:index="27" nillable="true" ma:displayName="MediaServiceSystemTags" ma:hidden="true" ma:internalName="MediaServiceSystemTags" ma:readOnly="true">
      <xsd:simpleType>
        <xsd:restriction base="dms:Note"/>
      </xsd:simpleType>
    </xsd:element>
    <xsd:element name="Styletags_x0028_include1_x002d_3_x0029_" ma:index="28" nillable="true" ma:displayName="Style tags (include 1 - 3)" ma:format="Dropdown" ma:internalName="Styletags_x0028_include1_x002d_3_x0029_">
      <xsd:simpleType>
        <xsd:restriction base="dms:Text">
          <xsd:maxLength value="255"/>
        </xsd:restriction>
      </xsd:simpleType>
    </xsd:element>
    <xsd:element name="Vertical" ma:index="29" nillable="true" ma:displayName="Vertical" ma:format="Dropdown" ma:internalName="Vertical">
      <xsd:complexType>
        <xsd:complexContent>
          <xsd:extension base="dms:MultiChoice">
            <xsd:sequence>
              <xsd:element name="Value" maxOccurs="unbounded" minOccurs="0" nillable="true">
                <xsd:simpleType>
                  <xsd:restriction base="dms:Choice">
                    <xsd:enumeration value="Animals &amp; pets"/>
                    <xsd:enumeration value="Art &amp; design"/>
                    <xsd:enumeration value="Beauty"/>
                    <xsd:enumeration value="Business"/>
                    <xsd:enumeration value="Fashion"/>
                    <xsd:enumeration value="Floral &amp; garden"/>
                    <xsd:enumeration value="Food &amp; drink"/>
                    <xsd:enumeration value="General"/>
                    <xsd:enumeration value="Health &amp; fitness"/>
                  </xsd:restriction>
                </xsd:simpleType>
              </xsd:element>
            </xsd:sequence>
          </xsd:extension>
        </xsd:complexContent>
      </xsd:complexType>
    </xsd:element>
    <xsd:element name="Intent" ma:index="30" nillable="true" ma:displayName="Intent" ma:format="Dropdown" ma:internalName="Intent">
      <xsd:complexType>
        <xsd:complexContent>
          <xsd:extension base="dms:MultiChoice">
            <xsd:sequence>
              <xsd:element name="Value" maxOccurs="unbounded" minOccurs="0" nillable="true">
                <xsd:simpleType>
                  <xsd:restriction base="dms:Choice">
                    <xsd:enumeration value="About me"/>
                    <xsd:enumeration value="Activism"/>
                    <xsd:enumeration value="Announcement - event"/>
                    <xsd:enumeration value="Announcement - product"/>
                    <xsd:enumeration value="Business"/>
                    <xsd:enumeration value="Celebrate - holiday"/>
                    <xsd:enumeration value="Celebrate - life moments"/>
                    <xsd:enumeration value="Engagement post"/>
                    <xsd:enumeration value="Grand opening"/>
                    <xsd:enumeration value="Marketplace"/>
                    <xsd:enumeration value="Open house"/>
                    <xsd:enumeration value="Quote"/>
                    <xsd:enumeration value="Sale"/>
                    <xsd:enumeration value="Simple phrases"/>
                    <xsd:enumeration value="Subscribe"/>
                    <xsd:enumeration value="Choice 16"/>
                  </xsd:restriction>
                </xsd:simpleType>
              </xsd:element>
            </xsd:sequence>
          </xsd:extension>
        </xsd:complexContent>
      </xsd:complexType>
    </xsd:element>
    <xsd:element name="Thumbnail" ma:index="31" nillable="true" ma:displayName="Thumbnail" ma:format="Thumbnail" ma:internalName="Thumbnail">
      <xsd:simpleType>
        <xsd:restriction base="dms:Unknown"/>
      </xsd:simpleType>
    </xsd:element>
    <xsd:element name="MediaServiceBillingMetadata" ma:index="32" nillable="true" ma:displayName="MediaServiceBillingMetadata" ma:hidden="true" ma:internalName="MediaServiceBillingMetadata"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6051309a-75b7-4c22-93ea-c24616af8dd0}" ma:internalName="TaxCatchAll" ma:showField="CatchAllData" ma:web="543e3375-4853-4ccc-a3e2-1512ebb9cff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43e3375-4853-4ccc-a3e2-1512ebb9cffd"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TaxCatchAll xmlns="230e9df3-be65-4c73-a93b-d1236ebd677e" xsi:nil="true"/>
    <MediaServiceKeyPoints xmlns="9e626b82-2e62-4b56-b4f0-2eb243f478f4" xsi:nil="true"/>
    <Thumbnail xmlns="9e626b82-2e62-4b56-b4f0-2eb243f478f4" xsi:nil="true"/>
    <Vertical xmlns="9e626b82-2e62-4b56-b4f0-2eb243f478f4" xsi:nil="true"/>
    <lcf76f155ced4ddcb4097134ff3c332f xmlns="9e626b82-2e62-4b56-b4f0-2eb243f478f4">
      <Terms xmlns="http://schemas.microsoft.com/office/infopath/2007/PartnerControls"/>
    </lcf76f155ced4ddcb4097134ff3c332f>
    <Styletags_x0028_include1_x002d_3_x0029_ xmlns="9e626b82-2e62-4b56-b4f0-2eb243f478f4" xsi:nil="true"/>
    <Intent xmlns="9e626b82-2e62-4b56-b4f0-2eb243f478f4" xsi:nil="true"/>
  </documentManagement>
</p:properties>
</file>

<file path=customXml/itemProps1.xml><?xml version="1.0" encoding="utf-8"?>
<ds:datastoreItem xmlns:ds="http://schemas.openxmlformats.org/officeDocument/2006/customXml" ds:itemID="{9566138A-5333-4F8F-852B-472D6D0F0B7A}">
  <ds:schemaRefs>
    <ds:schemaRef ds:uri="http://schemas.microsoft.com/sharepoint/v3/contenttype/forms"/>
  </ds:schemaRefs>
</ds:datastoreItem>
</file>

<file path=customXml/itemProps2.xml><?xml version="1.0" encoding="utf-8"?>
<ds:datastoreItem xmlns:ds="http://schemas.openxmlformats.org/officeDocument/2006/customXml" ds:itemID="{2B0DE830-EED1-4CAE-998E-FBCE2D59611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e626b82-2e62-4b56-b4f0-2eb243f478f4"/>
    <ds:schemaRef ds:uri="230e9df3-be65-4c73-a93b-d1236ebd677e"/>
    <ds:schemaRef ds:uri="543e3375-4853-4ccc-a3e2-1512ebb9cff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FBC0E98-53B2-45AC-A2D3-5CB4F53EE9F6}">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 ds:uri="9e626b82-2e62-4b56-b4f0-2eb243f478f4"/>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
  <TotalTime>280</TotalTime>
  <Words>2229</Words>
  <Application>Microsoft Office PowerPoint</Application>
  <PresentationFormat>Panorámica</PresentationFormat>
  <Paragraphs>122</Paragraphs>
  <Slides>9</Slides>
  <Notes>9</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9</vt:i4>
      </vt:variant>
    </vt:vector>
  </HeadingPairs>
  <TitlesOfParts>
    <vt:vector size="15" baseType="lpstr">
      <vt:lpstr>Arial</vt:lpstr>
      <vt:lpstr>Arial Narrow</vt:lpstr>
      <vt:lpstr>Calibri</vt:lpstr>
      <vt:lpstr>Oswald SemiBold</vt:lpstr>
      <vt:lpstr>Univers Condensed Light</vt:lpstr>
      <vt:lpstr>Experiencia naranja</vt:lpstr>
      <vt:lpstr>Dirección de gestión humana Guía para el Pago de la Póliza de Fidelidad</vt:lpstr>
      <vt:lpstr>guía para pago de la póliza de fidelidad</vt:lpstr>
      <vt:lpstr>Personas obligadas al pago</vt:lpstr>
      <vt:lpstr>Plazo para acreditar la caución</vt:lpstr>
      <vt:lpstr>Montos a asegurar y primas, por nivel</vt:lpstr>
      <vt:lpstr>Formas de pago habilitadas</vt:lpstr>
      <vt:lpstr>SI PAGA POR PRIMERA VEZ</vt:lpstr>
      <vt:lpstr>Aspectos importantes para considerar</vt:lpstr>
      <vt:lpstr>Información de contacto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Ivannia Aguilar Arrieta</dc:creator>
  <cp:lastModifiedBy>Waiman Hin Herrera</cp:lastModifiedBy>
  <cp:revision>36</cp:revision>
  <dcterms:created xsi:type="dcterms:W3CDTF">2025-08-04T23:28:37Z</dcterms:created>
  <dcterms:modified xsi:type="dcterms:W3CDTF">2026-01-28T19:12:02Z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0x010100F70BD21B179B1749B10B6700D890B8C6</vt:lpwstr>
  </property>
  <property fmtid="{D5CDD505-2E9C-101B-9397-08002B2CF9AE}" pid="3" name="MediaServiceImageTags">
    <vt:lpwstr/>
  </property>
</Properties>
</file>